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306" r:id="rId3"/>
    <p:sldId id="261" r:id="rId4"/>
    <p:sldId id="284" r:id="rId5"/>
    <p:sldId id="295" r:id="rId6"/>
    <p:sldId id="263" r:id="rId7"/>
    <p:sldId id="285" r:id="rId8"/>
    <p:sldId id="296" r:id="rId9"/>
    <p:sldId id="307" r:id="rId10"/>
    <p:sldId id="287" r:id="rId11"/>
    <p:sldId id="297" r:id="rId12"/>
    <p:sldId id="308" r:id="rId13"/>
    <p:sldId id="289" r:id="rId14"/>
    <p:sldId id="298" r:id="rId15"/>
    <p:sldId id="309" r:id="rId16"/>
    <p:sldId id="291" r:id="rId17"/>
    <p:sldId id="299" r:id="rId18"/>
    <p:sldId id="310" r:id="rId19"/>
    <p:sldId id="293" r:id="rId20"/>
    <p:sldId id="300" r:id="rId21"/>
    <p:sldId id="311" r:id="rId22"/>
    <p:sldId id="316" r:id="rId23"/>
    <p:sldId id="312" r:id="rId24"/>
    <p:sldId id="314" r:id="rId25"/>
    <p:sldId id="317" r:id="rId26"/>
    <p:sldId id="318" r:id="rId27"/>
    <p:sldId id="319" r:id="rId28"/>
    <p:sldId id="320" r:id="rId29"/>
    <p:sldId id="265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DF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8" autoAdjust="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813EB3-3E70-4ECA-B3BC-78FB6284BC3E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ru-RU" smtClean="0"/>
              <a:t>Одинцова Наталья Викторовна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4644DF-8B28-4F6F-9CA7-98F3AAFB7B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543745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ED678A-4083-48D4-8F92-FD7E2F651020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ru-RU" smtClean="0"/>
              <a:t>Одинцова Наталья Викторовна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E53517-B901-483D-A90E-168F8C78B7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78672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030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50451-3765-44B6-BD2F-4830DEA7D1A0}" type="datetime1">
              <a:rPr lang="ru-RU" smtClean="0"/>
              <a:pPr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Одинцова Наталья Викторовна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9913C-948E-43AC-A528-B7DCEA9D9E6B}" type="datetime1">
              <a:rPr lang="ru-RU" smtClean="0"/>
              <a:pPr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Одинцова Наталья Викторовна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D32D9-31AA-4392-B653-CE53E8D80DD3}" type="datetime1">
              <a:rPr lang="ru-RU" smtClean="0"/>
              <a:pPr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Одинцова Наталья Викторовна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E28F9-95EF-4BFF-A370-55FB9BD8C855}" type="datetime1">
              <a:rPr lang="ru-RU" smtClean="0"/>
              <a:pPr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Одинцова Наталья Викторовна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7F2A1-F626-490F-8D9D-0EBE9DE9D9A4}" type="datetime1">
              <a:rPr lang="ru-RU" smtClean="0"/>
              <a:pPr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Одинцова Наталья Викторовна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E2E3C-4063-42C4-B26C-239453BF8484}" type="datetime1">
              <a:rPr lang="ru-RU" smtClean="0"/>
              <a:pPr/>
              <a:t>18.01.2021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Одинцова Наталья Викторовна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23C90-6B2F-4BCE-A971-CC1DCFCBF1A7}" type="datetime1">
              <a:rPr lang="ru-RU" smtClean="0"/>
              <a:pPr/>
              <a:t>18.01.2021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Одинцова Наталья Викторовна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8E3C-5010-4178-815A-FAA985A1707C}" type="datetime1">
              <a:rPr lang="ru-RU" smtClean="0"/>
              <a:pPr/>
              <a:t>18.01.2021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Одинцова Наталья Викторовна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5336F-5C68-4052-9CCF-EC6EEBDE03C9}" type="datetime1">
              <a:rPr lang="ru-RU" smtClean="0"/>
              <a:pPr/>
              <a:t>18.01.2021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Одинцова Наталья Викторовна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25BF5-399E-4D06-A8BD-D845B78795C4}" type="datetime1">
              <a:rPr lang="ru-RU" smtClean="0"/>
              <a:pPr/>
              <a:t>18.01.2021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Одинцова Наталья Викторовна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E0070-9B25-44D5-AC2E-25A16EDA580B}" type="datetime1">
              <a:rPr lang="ru-RU" smtClean="0"/>
              <a:pPr/>
              <a:t>18.01.2021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Одинцова Наталья Викторовна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F6B6F2-3D7B-496F-BE09-A4B1E1A30412}" type="datetime1">
              <a:rPr lang="ru-RU" smtClean="0"/>
              <a:pPr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Одинцова Наталья Викторовна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ll/>
  </p:transition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gif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slide" Target="slide12.xml"/><Relationship Id="rId4" Type="http://schemas.openxmlformats.org/officeDocument/2006/relationships/slide" Target="slide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slide" Target="slide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7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5.xml"/><Relationship Id="rId5" Type="http://schemas.openxmlformats.org/officeDocument/2006/relationships/slide" Target="slide16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slide" Target="slide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8.xml"/><Relationship Id="rId5" Type="http://schemas.openxmlformats.org/officeDocument/2006/relationships/slide" Target="slide19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slide" Target="slide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7" Type="http://schemas.openxmlformats.org/officeDocument/2006/relationships/image" Target="../media/image35.jpeg"/><Relationship Id="rId2" Type="http://schemas.openxmlformats.org/officeDocument/2006/relationships/slide" Target="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slide" Target="slide20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slide" Target="slide19.xml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slide" Target="slide2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slide" Target="slide25.xml"/><Relationship Id="rId2" Type="http://schemas.openxmlformats.org/officeDocument/2006/relationships/slide" Target="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gif"/><Relationship Id="rId4" Type="http://schemas.openxmlformats.org/officeDocument/2006/relationships/slide" Target="slide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slide" Target="slide1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slide" Target="slide25.xml"/><Relationship Id="rId4" Type="http://schemas.openxmlformats.org/officeDocument/2006/relationships/slide" Target="slide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slide" Target="slide26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" Target="slide27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slide" Target="slide28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slide" Target="slide29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7" Type="http://schemas.openxmlformats.org/officeDocument/2006/relationships/image" Target="../media/image14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slide" Target="slide5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slide" Target="slide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7" Type="http://schemas.openxmlformats.org/officeDocument/2006/relationships/image" Target="../media/image4.gif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slide" Target="slide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00034" y="357166"/>
            <a:ext cx="788734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Интерактивная игра </a:t>
            </a:r>
          </a:p>
          <a:p>
            <a:pPr algn="ctr"/>
            <a:r>
              <a:rPr lang="ru-RU" sz="6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«Теремок»</a:t>
            </a:r>
            <a:endParaRPr lang="ru-RU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96136" y="4725144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6225170" y="6492875"/>
            <a:ext cx="2895600" cy="365125"/>
          </a:xfrm>
        </p:spPr>
        <p:txBody>
          <a:bodyPr/>
          <a:lstStyle/>
          <a:p>
            <a:r>
              <a:rPr lang="ru-RU" dirty="0" smtClean="0"/>
              <a:t>Одинцова Наталья Викторовна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6143636" y="4786322"/>
            <a:ext cx="3000364" cy="1323439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Выполнил: воспитатель МДОУ «Детский сад №2 «Родничок»</a:t>
            </a:r>
          </a:p>
          <a:p>
            <a:pPr algn="r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Молчанова А.Н.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001024" y="6286520"/>
            <a:ext cx="891456" cy="454848"/>
          </a:xfrm>
          <a:prstGeom prst="actionButtonForwardNext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928662" y="2071678"/>
            <a:ext cx="3643338" cy="4786322"/>
            <a:chOff x="2357422" y="500042"/>
            <a:chExt cx="4214842" cy="5952040"/>
          </a:xfrm>
        </p:grpSpPr>
        <p:pic>
          <p:nvPicPr>
            <p:cNvPr id="10" name="Рисунок 9" descr="5772_f6155f11342f26f0536c96c30471fa79.jpg.jpg"/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57422" y="500042"/>
              <a:ext cx="4214842" cy="5952040"/>
            </a:xfrm>
            <a:prstGeom prst="rect">
              <a:avLst/>
            </a:prstGeom>
          </p:spPr>
        </p:pic>
        <p:pic>
          <p:nvPicPr>
            <p:cNvPr id="11" name="Рисунок 10" descr="mouse063.gif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36796"/>
            <a:stretch>
              <a:fillRect/>
            </a:stretch>
          </p:blipFill>
          <p:spPr>
            <a:xfrm>
              <a:off x="3214678" y="2928934"/>
              <a:ext cx="857256" cy="714380"/>
            </a:xfrm>
            <a:prstGeom prst="rect">
              <a:avLst/>
            </a:prstGeom>
          </p:spPr>
        </p:pic>
        <p:pic>
          <p:nvPicPr>
            <p:cNvPr id="12" name="Рисунок 11" descr="98861926_frog__18_.png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786314" y="3000372"/>
              <a:ext cx="1107289" cy="642942"/>
            </a:xfrm>
            <a:prstGeom prst="rect">
              <a:avLst/>
            </a:prstGeom>
          </p:spPr>
        </p:pic>
        <p:pic>
          <p:nvPicPr>
            <p:cNvPr id="13" name="Рисунок 12" descr="zaychiki.png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flipH="1">
              <a:off x="2928926" y="3643314"/>
              <a:ext cx="1214446" cy="1154188"/>
            </a:xfrm>
            <a:prstGeom prst="rect">
              <a:avLst/>
            </a:prstGeom>
          </p:spPr>
        </p:pic>
        <p:pic>
          <p:nvPicPr>
            <p:cNvPr id="14" name="Рисунок 13" descr="4682641-thumb.png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flipH="1">
              <a:off x="4571999" y="3929066"/>
              <a:ext cx="1190633" cy="857256"/>
            </a:xfrm>
            <a:prstGeom prst="rect">
              <a:avLst/>
            </a:prstGeom>
          </p:spPr>
        </p:pic>
        <p:pic>
          <p:nvPicPr>
            <p:cNvPr id="15" name="Рисунок 14" descr="0_88122_9d1a5e94_M.png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flipH="1">
              <a:off x="3143240" y="5072074"/>
              <a:ext cx="857256" cy="800106"/>
            </a:xfrm>
            <a:prstGeom prst="rect">
              <a:avLst/>
            </a:prstGeom>
          </p:spPr>
        </p:pic>
        <p:pic>
          <p:nvPicPr>
            <p:cNvPr id="16" name="Рисунок 15" descr="0_832f6_dee147aa_orig.png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flipH="1">
              <a:off x="4714875" y="5143512"/>
              <a:ext cx="928694" cy="727369"/>
            </a:xfrm>
            <a:prstGeom prst="rect">
              <a:avLst/>
            </a:prstGeom>
          </p:spPr>
        </p:pic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4000496" y="1714488"/>
              <a:ext cx="857256" cy="714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59817345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3943" y="620688"/>
            <a:ext cx="72008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Кто после мышки – норушки прибежал к теремку?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D:\работа садик\репка\0003-005-ZHili-byli-dedushka-da-babushka-i-byla-u-nikh-vnuchka-mashenka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4414" y="2214554"/>
            <a:ext cx="1640167" cy="3742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6248400" y="6491876"/>
            <a:ext cx="2895600" cy="365125"/>
          </a:xfrm>
        </p:spPr>
        <p:txBody>
          <a:bodyPr/>
          <a:lstStyle/>
          <a:p>
            <a:r>
              <a:rPr lang="ru-RU" dirty="0" smtClean="0"/>
              <a:t>Одинцова Наталья Викторовна</a:t>
            </a:r>
            <a:endParaRPr lang="ru-RU" dirty="0"/>
          </a:p>
        </p:txBody>
      </p:sp>
      <p:sp>
        <p:nvSpPr>
          <p:cNvPr id="2" name="Управляющая кнопка: далее 1">
            <a:hlinkClick r:id="rId4" action="ppaction://hlinksldjump" highlightClick="1"/>
          </p:cNvPr>
          <p:cNvSpPr/>
          <p:nvPr/>
        </p:nvSpPr>
        <p:spPr>
          <a:xfrm>
            <a:off x="7858148" y="5786454"/>
            <a:ext cx="609600" cy="516857"/>
          </a:xfrm>
          <a:prstGeom prst="actionButtonForwardNext">
            <a:avLst/>
          </a:prstGeom>
          <a:solidFill>
            <a:srgbClr val="FFFF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98861926_frog__18_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008" y="2000240"/>
            <a:ext cx="2515103" cy="2271706"/>
          </a:xfrm>
          <a:prstGeom prst="rect">
            <a:avLst/>
          </a:prstGeom>
        </p:spPr>
      </p:pic>
      <p:pic>
        <p:nvPicPr>
          <p:cNvPr id="11" name="Рисунок 10" descr="0_856e6_fa4818a6_S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43306" y="3786190"/>
            <a:ext cx="2357449" cy="2357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29737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Box 91"/>
          <p:cNvSpPr txBox="1"/>
          <p:nvPr/>
        </p:nvSpPr>
        <p:spPr>
          <a:xfrm>
            <a:off x="1995233" y="853987"/>
            <a:ext cx="511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верно!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3" name="Picture 3" descr="D:\работа садик\репка\10615248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4286" y="2168167"/>
            <a:ext cx="2663316" cy="2772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Управляющая кнопка: далее 2">
            <a:hlinkClick r:id="rId4" action="ppaction://hlinksldjump" highlightClick="1"/>
          </p:cNvPr>
          <p:cNvSpPr/>
          <p:nvPr/>
        </p:nvSpPr>
        <p:spPr>
          <a:xfrm>
            <a:off x="7858148" y="5786454"/>
            <a:ext cx="714380" cy="521998"/>
          </a:xfrm>
          <a:prstGeom prst="actionButtonForwardNext">
            <a:avLst/>
          </a:prstGeom>
          <a:solidFill>
            <a:srgbClr val="FFFF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домой 3">
            <a:hlinkClick r:id="rId5" action="ppaction://hlinksldjump" highlightClick="1"/>
          </p:cNvPr>
          <p:cNvSpPr/>
          <p:nvPr/>
        </p:nvSpPr>
        <p:spPr>
          <a:xfrm>
            <a:off x="4286248" y="5786454"/>
            <a:ext cx="783732" cy="521998"/>
          </a:xfrm>
          <a:prstGeom prst="actionButtonHome">
            <a:avLst/>
          </a:prstGeom>
          <a:solidFill>
            <a:srgbClr val="FFFF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571472" y="5786454"/>
            <a:ext cx="657119" cy="532367"/>
          </a:xfrm>
          <a:prstGeom prst="actionButtonBackPrevious">
            <a:avLst/>
          </a:prstGeom>
          <a:solidFill>
            <a:srgbClr val="FFFF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46603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6248400" y="6491876"/>
            <a:ext cx="2895600" cy="365125"/>
          </a:xfrm>
        </p:spPr>
        <p:txBody>
          <a:bodyPr/>
          <a:lstStyle/>
          <a:p>
            <a:r>
              <a:rPr lang="ru-RU" dirty="0" smtClean="0"/>
              <a:t>Одинцова Наталья Викторовна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42976" y="500042"/>
            <a:ext cx="6840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Верно!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5816" y="2060848"/>
            <a:ext cx="3240360" cy="2571714"/>
          </a:xfrm>
          <a:prstGeom prst="rect">
            <a:avLst/>
          </a:prstGeom>
        </p:spPr>
      </p:pic>
      <p:pic>
        <p:nvPicPr>
          <p:cNvPr id="6" name="Рисунок 5" descr="лягушка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4233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662" y="2214554"/>
            <a:ext cx="2286016" cy="2165170"/>
          </a:xfrm>
          <a:prstGeom prst="rect">
            <a:avLst/>
          </a:prstGeom>
        </p:spPr>
      </p:pic>
      <p:pic>
        <p:nvPicPr>
          <p:cNvPr id="4" name="Рисунок 3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57422" y="4000504"/>
            <a:ext cx="3159802" cy="20574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25308" y="692696"/>
            <a:ext cx="71339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Кто после лягушки прибежал к теремку?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6248400" y="6491876"/>
            <a:ext cx="2895600" cy="365125"/>
          </a:xfrm>
        </p:spPr>
        <p:txBody>
          <a:bodyPr/>
          <a:lstStyle/>
          <a:p>
            <a:r>
              <a:rPr lang="ru-RU" dirty="0" smtClean="0"/>
              <a:t>Одинцова Наталья Викторовна</a:t>
            </a:r>
            <a:endParaRPr lang="ru-RU" dirty="0"/>
          </a:p>
        </p:txBody>
      </p:sp>
      <p:sp>
        <p:nvSpPr>
          <p:cNvPr id="8" name="Управляющая кнопка: далее 7">
            <a:hlinkClick r:id="rId5" action="ppaction://hlinksldjump" highlightClick="1"/>
          </p:cNvPr>
          <p:cNvSpPr/>
          <p:nvPr/>
        </p:nvSpPr>
        <p:spPr>
          <a:xfrm>
            <a:off x="7786710" y="5715016"/>
            <a:ext cx="714380" cy="588160"/>
          </a:xfrm>
          <a:prstGeom prst="actionButtonForwardNext">
            <a:avLst/>
          </a:prstGeom>
          <a:solidFill>
            <a:srgbClr val="FFFF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zaychiki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9256" y="1928802"/>
            <a:ext cx="2315143" cy="300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31892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Box 91"/>
          <p:cNvSpPr txBox="1"/>
          <p:nvPr/>
        </p:nvSpPr>
        <p:spPr>
          <a:xfrm>
            <a:off x="1995233" y="853987"/>
            <a:ext cx="511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верно!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3" name="Picture 3" descr="D:\работа садик\репка\10615248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4286" y="2168167"/>
            <a:ext cx="2663316" cy="2772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Управляющая кнопка: далее 2">
            <a:hlinkClick r:id="rId4" action="ppaction://hlinksldjump" highlightClick="1"/>
          </p:cNvPr>
          <p:cNvSpPr/>
          <p:nvPr/>
        </p:nvSpPr>
        <p:spPr>
          <a:xfrm>
            <a:off x="7858148" y="5786454"/>
            <a:ext cx="642942" cy="514072"/>
          </a:xfrm>
          <a:prstGeom prst="actionButtonForwardNext">
            <a:avLst/>
          </a:prstGeom>
          <a:solidFill>
            <a:srgbClr val="FFFF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домой 3">
            <a:hlinkClick r:id="rId5" action="ppaction://hlinksldjump" highlightClick="1"/>
          </p:cNvPr>
          <p:cNvSpPr/>
          <p:nvPr/>
        </p:nvSpPr>
        <p:spPr>
          <a:xfrm>
            <a:off x="4357686" y="5715016"/>
            <a:ext cx="642942" cy="585510"/>
          </a:xfrm>
          <a:prstGeom prst="actionButtonHome">
            <a:avLst/>
          </a:prstGeom>
          <a:solidFill>
            <a:srgbClr val="FFFF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571472" y="5786454"/>
            <a:ext cx="714380" cy="514072"/>
          </a:xfrm>
          <a:prstGeom prst="actionButtonBackPrevious">
            <a:avLst/>
          </a:prstGeom>
          <a:solidFill>
            <a:srgbClr val="FFFF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46603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6248400" y="6491876"/>
            <a:ext cx="2895600" cy="365125"/>
          </a:xfrm>
        </p:spPr>
        <p:txBody>
          <a:bodyPr/>
          <a:lstStyle/>
          <a:p>
            <a:r>
              <a:rPr lang="ru-RU" dirty="0" smtClean="0"/>
              <a:t>Одинцова Наталья Викторовна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42976" y="500042"/>
            <a:ext cx="6840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Верно!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5816" y="2060848"/>
            <a:ext cx="3240360" cy="2571714"/>
          </a:xfrm>
          <a:prstGeom prst="rect">
            <a:avLst/>
          </a:prstGeom>
        </p:spPr>
      </p:pic>
      <p:pic>
        <p:nvPicPr>
          <p:cNvPr id="6" name="Рисунок 5" descr="заяц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4233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222" t="16472" r="14944" b="18405"/>
          <a:stretch/>
        </p:blipFill>
        <p:spPr>
          <a:xfrm>
            <a:off x="1000100" y="3071810"/>
            <a:ext cx="2214578" cy="2065181"/>
          </a:xfrm>
          <a:prstGeom prst="rect">
            <a:avLst/>
          </a:prstGeom>
        </p:spPr>
      </p:pic>
      <p:pic>
        <p:nvPicPr>
          <p:cNvPr id="3" name="Рисунок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7884" y="2643182"/>
            <a:ext cx="2322852" cy="27841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15616" y="664820"/>
            <a:ext cx="7056784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Кто прибежал к теремку после зайки - </a:t>
            </a:r>
            <a:r>
              <a:rPr lang="ru-RU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побегайки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Управляющая кнопка: далее 6">
            <a:hlinkClick r:id="rId5" action="ppaction://hlinksldjump" highlightClick="1"/>
          </p:cNvPr>
          <p:cNvSpPr/>
          <p:nvPr/>
        </p:nvSpPr>
        <p:spPr>
          <a:xfrm>
            <a:off x="7786710" y="5786454"/>
            <a:ext cx="736637" cy="500066"/>
          </a:xfrm>
          <a:prstGeom prst="actionButtonForwardNext">
            <a:avLst/>
          </a:prstGeom>
          <a:solidFill>
            <a:srgbClr val="FFFF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4682641-thumb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86182" y="3571876"/>
            <a:ext cx="1714512" cy="2571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11931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Box 91"/>
          <p:cNvSpPr txBox="1"/>
          <p:nvPr/>
        </p:nvSpPr>
        <p:spPr>
          <a:xfrm>
            <a:off x="1995233" y="853987"/>
            <a:ext cx="511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верно!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3" name="Picture 3" descr="D:\работа садик\репка\10615248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4286" y="2168167"/>
            <a:ext cx="2572160" cy="2772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Управляющая кнопка: далее 2">
            <a:hlinkClick r:id="rId4" action="ppaction://hlinksldjump" highlightClick="1"/>
          </p:cNvPr>
          <p:cNvSpPr/>
          <p:nvPr/>
        </p:nvSpPr>
        <p:spPr>
          <a:xfrm>
            <a:off x="7715272" y="5786454"/>
            <a:ext cx="733583" cy="514072"/>
          </a:xfrm>
          <a:prstGeom prst="actionButtonForwardNext">
            <a:avLst/>
          </a:prstGeom>
          <a:solidFill>
            <a:srgbClr val="FFFF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домой 3">
            <a:hlinkClick r:id="rId5" action="ppaction://hlinksldjump" highlightClick="1"/>
          </p:cNvPr>
          <p:cNvSpPr/>
          <p:nvPr/>
        </p:nvSpPr>
        <p:spPr>
          <a:xfrm>
            <a:off x="4286248" y="5786454"/>
            <a:ext cx="714380" cy="514072"/>
          </a:xfrm>
          <a:prstGeom prst="actionButtonHome">
            <a:avLst/>
          </a:prstGeom>
          <a:solidFill>
            <a:srgbClr val="FFFF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500034" y="5786454"/>
            <a:ext cx="785818" cy="514071"/>
          </a:xfrm>
          <a:prstGeom prst="actionButtonBackPrevious">
            <a:avLst/>
          </a:prstGeom>
          <a:solidFill>
            <a:srgbClr val="FFFF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46603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6248400" y="6491876"/>
            <a:ext cx="2895600" cy="365125"/>
          </a:xfrm>
        </p:spPr>
        <p:txBody>
          <a:bodyPr/>
          <a:lstStyle/>
          <a:p>
            <a:r>
              <a:rPr lang="ru-RU" dirty="0" smtClean="0"/>
              <a:t>Одинцова Наталья Викторовна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42976" y="500042"/>
            <a:ext cx="6840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Верно!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5816" y="2060848"/>
            <a:ext cx="3240360" cy="2571714"/>
          </a:xfrm>
          <a:prstGeom prst="rect">
            <a:avLst/>
          </a:prstGeom>
        </p:spPr>
      </p:pic>
      <p:pic>
        <p:nvPicPr>
          <p:cNvPr id="6" name="Рисунок 5" descr="лисичка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4233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4488" y="592812"/>
            <a:ext cx="8856984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Кто после лисички – сестрички прибежал к теремку ?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6248400" y="6491876"/>
            <a:ext cx="2895600" cy="365125"/>
          </a:xfrm>
        </p:spPr>
        <p:txBody>
          <a:bodyPr/>
          <a:lstStyle/>
          <a:p>
            <a:r>
              <a:rPr lang="ru-RU" dirty="0" smtClean="0"/>
              <a:t>Одинцова Наталья Викторовна</a:t>
            </a:r>
            <a:endParaRPr lang="ru-RU" dirty="0"/>
          </a:p>
        </p:txBody>
      </p:sp>
      <p:sp>
        <p:nvSpPr>
          <p:cNvPr id="8" name="Управляющая кнопка: далее 7">
            <a:hlinkClick r:id="rId2" action="ppaction://hlinksldjump" highlightClick="1"/>
          </p:cNvPr>
          <p:cNvSpPr/>
          <p:nvPr/>
        </p:nvSpPr>
        <p:spPr>
          <a:xfrm>
            <a:off x="7715272" y="5786454"/>
            <a:ext cx="769158" cy="503486"/>
          </a:xfrm>
          <a:prstGeom prst="actionButtonForwardNext">
            <a:avLst/>
          </a:prstGeom>
          <a:solidFill>
            <a:srgbClr val="FFFF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0_88122_9d1a5e94_M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00100" y="2571744"/>
            <a:ext cx="1785950" cy="2563566"/>
          </a:xfrm>
          <a:prstGeom prst="rect">
            <a:avLst/>
          </a:prstGeom>
        </p:spPr>
      </p:pic>
      <p:pic>
        <p:nvPicPr>
          <p:cNvPr id="12" name="Рисунок 11" descr="kolobok08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3306" y="3857628"/>
            <a:ext cx="2158770" cy="2043122"/>
          </a:xfrm>
          <a:prstGeom prst="rect">
            <a:avLst/>
          </a:prstGeom>
        </p:spPr>
      </p:pic>
      <p:pic>
        <p:nvPicPr>
          <p:cNvPr id="13" name="Рисунок 12" descr="771509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72198" y="2500306"/>
            <a:ext cx="2250297" cy="2571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83417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Одинцова Наталья Викторовна</a:t>
            </a: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857224" y="1000108"/>
            <a:ext cx="7215238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Интерактивная игра </a:t>
            </a:r>
          </a:p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«Теремок»</a:t>
            </a:r>
            <a:endParaRPr lang="ru-RU" sz="2400" dirty="0" smtClean="0">
              <a:ln w="11430"/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i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Возраст: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Вторая младшая группа</a:t>
            </a:r>
          </a:p>
          <a:p>
            <a:pPr>
              <a:buNone/>
            </a:pPr>
            <a:r>
              <a:rPr lang="ru-RU" sz="2800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Обобщить  знания  детей по сказке «Теремок».</a:t>
            </a:r>
          </a:p>
          <a:p>
            <a:pPr>
              <a:buNone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Активизировать мыслительную деятельность в процессе игры.  </a:t>
            </a:r>
          </a:p>
          <a:p>
            <a:pPr>
              <a:buNone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Воспитывать интерес к художественным произведениям.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7715272" y="5786454"/>
            <a:ext cx="785818" cy="500066"/>
          </a:xfrm>
          <a:prstGeom prst="actionButtonForwardNext">
            <a:avLst/>
          </a:prstGeom>
          <a:solidFill>
            <a:srgbClr val="FFFF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Box 91"/>
          <p:cNvSpPr txBox="1"/>
          <p:nvPr/>
        </p:nvSpPr>
        <p:spPr>
          <a:xfrm>
            <a:off x="1995233" y="853987"/>
            <a:ext cx="511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верно!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3" name="Picture 3" descr="D:\работа садик\репка\10615248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4286" y="2168167"/>
            <a:ext cx="2663316" cy="2772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hlinkClick r:id="rId2" action="ppaction://hlinksldjump"/>
          </p:cNvPr>
          <p:cNvSpPr/>
          <p:nvPr/>
        </p:nvSpPr>
        <p:spPr>
          <a:xfrm>
            <a:off x="785786" y="1723412"/>
            <a:ext cx="7429552" cy="36344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4" name="Управляющая кнопка: далее 3">
            <a:hlinkClick r:id="rId4" action="ppaction://hlinksldjump" highlightClick="1"/>
          </p:cNvPr>
          <p:cNvSpPr/>
          <p:nvPr/>
        </p:nvSpPr>
        <p:spPr>
          <a:xfrm>
            <a:off x="7858148" y="5786454"/>
            <a:ext cx="642942" cy="514072"/>
          </a:xfrm>
          <a:prstGeom prst="actionButtonForwardNext">
            <a:avLst/>
          </a:prstGeom>
          <a:solidFill>
            <a:srgbClr val="FFFF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омой 4">
            <a:hlinkClick r:id="rId5" action="ppaction://hlinksldjump" highlightClick="1"/>
          </p:cNvPr>
          <p:cNvSpPr/>
          <p:nvPr/>
        </p:nvSpPr>
        <p:spPr>
          <a:xfrm>
            <a:off x="4286248" y="5786454"/>
            <a:ext cx="714380" cy="514072"/>
          </a:xfrm>
          <a:prstGeom prst="actionButtonHome">
            <a:avLst/>
          </a:prstGeom>
          <a:solidFill>
            <a:srgbClr val="FFFF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571472" y="5786454"/>
            <a:ext cx="714380" cy="525813"/>
          </a:xfrm>
          <a:prstGeom prst="actionButtonBackPrevious">
            <a:avLst/>
          </a:prstGeom>
          <a:solidFill>
            <a:srgbClr val="FFFF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46603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6248400" y="6491876"/>
            <a:ext cx="2895600" cy="365125"/>
          </a:xfrm>
        </p:spPr>
        <p:txBody>
          <a:bodyPr/>
          <a:lstStyle/>
          <a:p>
            <a:r>
              <a:rPr lang="ru-RU" dirty="0" smtClean="0"/>
              <a:t>Одинцова Наталья Викторовна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42976" y="500042"/>
            <a:ext cx="6840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Верно!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5816" y="2060848"/>
            <a:ext cx="3240360" cy="2571714"/>
          </a:xfrm>
          <a:prstGeom prst="rect">
            <a:avLst/>
          </a:prstGeom>
        </p:spPr>
      </p:pic>
      <p:pic>
        <p:nvPicPr>
          <p:cNvPr id="6" name="Рисунок 5" descr="волчок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6840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4233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Одинцова Наталья Викторовна</a:t>
            </a:r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44488" y="592812"/>
            <a:ext cx="8856984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Кто пришёл  последний </a:t>
            </a:r>
          </a:p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 теремку ?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0_832f6_dee147aa_orig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3174" y="3929066"/>
            <a:ext cx="3258718" cy="2127158"/>
          </a:xfrm>
          <a:prstGeom prst="rect">
            <a:avLst/>
          </a:prstGeom>
        </p:spPr>
      </p:pic>
      <p:pic>
        <p:nvPicPr>
          <p:cNvPr id="5" name="Рисунок 4" descr="ANIML194.gif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857224" y="2143116"/>
            <a:ext cx="2000250" cy="2009775"/>
          </a:xfrm>
          <a:prstGeom prst="rect">
            <a:avLst/>
          </a:prstGeom>
        </p:spPr>
      </p:pic>
      <p:pic>
        <p:nvPicPr>
          <p:cNvPr id="6" name="Рисунок 5" descr="babka61-188x300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7950" y="2071678"/>
            <a:ext cx="1790700" cy="2857500"/>
          </a:xfrm>
          <a:prstGeom prst="rect">
            <a:avLst/>
          </a:prstGeom>
        </p:spPr>
      </p:pic>
      <p:sp>
        <p:nvSpPr>
          <p:cNvPr id="8" name="Управляющая кнопка: далее 7">
            <a:hlinkClick r:id="rId7" action="ppaction://hlinksldjump" highlightClick="1"/>
          </p:cNvPr>
          <p:cNvSpPr/>
          <p:nvPr/>
        </p:nvSpPr>
        <p:spPr>
          <a:xfrm>
            <a:off x="7786710" y="5786454"/>
            <a:ext cx="642942" cy="500066"/>
          </a:xfrm>
          <a:prstGeom prst="actionButtonForwardNext">
            <a:avLst/>
          </a:prstGeom>
          <a:solidFill>
            <a:srgbClr val="FFFF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Box 91"/>
          <p:cNvSpPr txBox="1"/>
          <p:nvPr/>
        </p:nvSpPr>
        <p:spPr>
          <a:xfrm>
            <a:off x="1995233" y="853987"/>
            <a:ext cx="511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верно!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3" name="Picture 3" descr="D:\работа садик\репка\10615248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4286" y="2168167"/>
            <a:ext cx="2663316" cy="2772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hlinkClick r:id="rId4" action="ppaction://hlinksldjump"/>
          </p:cNvPr>
          <p:cNvSpPr/>
          <p:nvPr/>
        </p:nvSpPr>
        <p:spPr>
          <a:xfrm>
            <a:off x="785786" y="1723412"/>
            <a:ext cx="7429552" cy="36344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4" name="Управляющая кнопка: далее 3">
            <a:hlinkClick r:id="rId5" action="ppaction://hlinksldjump" highlightClick="1"/>
          </p:cNvPr>
          <p:cNvSpPr/>
          <p:nvPr/>
        </p:nvSpPr>
        <p:spPr>
          <a:xfrm>
            <a:off x="7786710" y="5786454"/>
            <a:ext cx="716217" cy="514072"/>
          </a:xfrm>
          <a:prstGeom prst="actionButtonForwardNext">
            <a:avLst/>
          </a:prstGeom>
          <a:solidFill>
            <a:srgbClr val="FFFF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омой 4">
            <a:hlinkClick r:id="rId6" action="ppaction://hlinksldjump" highlightClick="1"/>
          </p:cNvPr>
          <p:cNvSpPr/>
          <p:nvPr/>
        </p:nvSpPr>
        <p:spPr>
          <a:xfrm>
            <a:off x="4286248" y="5786454"/>
            <a:ext cx="714380" cy="514072"/>
          </a:xfrm>
          <a:prstGeom prst="actionButtonHome">
            <a:avLst/>
          </a:prstGeom>
          <a:solidFill>
            <a:srgbClr val="FFFF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500034" y="5786454"/>
            <a:ext cx="785818" cy="525813"/>
          </a:xfrm>
          <a:prstGeom prst="actionButtonBackPrevious">
            <a:avLst/>
          </a:prstGeom>
          <a:solidFill>
            <a:srgbClr val="FFFF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46603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6248400" y="6491876"/>
            <a:ext cx="2895600" cy="365125"/>
          </a:xfrm>
        </p:spPr>
        <p:txBody>
          <a:bodyPr/>
          <a:lstStyle/>
          <a:p>
            <a:r>
              <a:rPr lang="ru-RU" dirty="0" smtClean="0"/>
              <a:t>Одинцова Наталья Викторовна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42976" y="500042"/>
            <a:ext cx="6840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Верно!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5816" y="2060848"/>
            <a:ext cx="3240360" cy="2571714"/>
          </a:xfrm>
          <a:prstGeom prst="rect">
            <a:avLst/>
          </a:prstGeom>
        </p:spPr>
      </p:pic>
      <p:pic>
        <p:nvPicPr>
          <p:cNvPr id="6" name="Рисунок 5" descr="медведь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4233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Одинцова Наталья Викторовна</a:t>
            </a:r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115616" y="664820"/>
            <a:ext cx="705678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сделал медведь?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3286116" y="2857496"/>
            <a:ext cx="2357454" cy="1000132"/>
            <a:chOff x="3286116" y="2857496"/>
            <a:chExt cx="2357454" cy="1000132"/>
          </a:xfrm>
          <a:solidFill>
            <a:srgbClr val="FFFF00"/>
          </a:solidFill>
        </p:grpSpPr>
        <p:sp>
          <p:nvSpPr>
            <p:cNvPr id="6" name="Скругленный прямоугольник 5">
              <a:hlinkClick r:id="rId2" action="ppaction://hlinksldjump"/>
            </p:cNvPr>
            <p:cNvSpPr/>
            <p:nvPr/>
          </p:nvSpPr>
          <p:spPr>
            <a:xfrm>
              <a:off x="3286116" y="2857496"/>
              <a:ext cx="2357454" cy="1000132"/>
            </a:xfrm>
            <a:prstGeom prst="roundRect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500430" y="3000372"/>
              <a:ext cx="2000264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ОТВЕТ</a:t>
              </a:r>
              <a:endPara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" name="Управляющая кнопка: далее 8">
            <a:hlinkClick r:id="rId3" action="ppaction://hlinksldjump" highlightClick="1"/>
          </p:cNvPr>
          <p:cNvSpPr/>
          <p:nvPr/>
        </p:nvSpPr>
        <p:spPr>
          <a:xfrm>
            <a:off x="7786710" y="5786454"/>
            <a:ext cx="642942" cy="500066"/>
          </a:xfrm>
          <a:prstGeom prst="actionButtonForwardNext">
            <a:avLst/>
          </a:prstGeom>
          <a:solidFill>
            <a:srgbClr val="FFFF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Одинцова Наталья Викторовна</a:t>
            </a:r>
            <a:endParaRPr lang="ru-RU"/>
          </a:p>
        </p:txBody>
      </p:sp>
      <p:pic>
        <p:nvPicPr>
          <p:cNvPr id="3" name="Рисунок 2" descr="сломаный теремок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6840140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Одинцова Наталья Викторовна</a:t>
            </a:r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115616" y="664820"/>
            <a:ext cx="705678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сделали звери?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3286116" y="2857496"/>
            <a:ext cx="2357454" cy="1000132"/>
            <a:chOff x="3286116" y="2857496"/>
            <a:chExt cx="2357454" cy="1000132"/>
          </a:xfrm>
          <a:solidFill>
            <a:srgbClr val="FFFF00"/>
          </a:solidFill>
        </p:grpSpPr>
        <p:sp>
          <p:nvSpPr>
            <p:cNvPr id="5" name="Скругленный прямоугольник 4">
              <a:hlinkClick r:id="rId2" action="ppaction://hlinksldjump"/>
            </p:cNvPr>
            <p:cNvSpPr/>
            <p:nvPr/>
          </p:nvSpPr>
          <p:spPr>
            <a:xfrm>
              <a:off x="3286116" y="2857496"/>
              <a:ext cx="2357454" cy="1000132"/>
            </a:xfrm>
            <a:prstGeom prst="roundRect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500430" y="3000372"/>
              <a:ext cx="2000264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ОТВЕТ</a:t>
              </a:r>
              <a:endPara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Управляющая кнопка: далее 6">
            <a:hlinkClick r:id="rId3" action="ppaction://hlinksldjump" highlightClick="1"/>
          </p:cNvPr>
          <p:cNvSpPr/>
          <p:nvPr/>
        </p:nvSpPr>
        <p:spPr>
          <a:xfrm>
            <a:off x="7786710" y="5786454"/>
            <a:ext cx="642942" cy="500066"/>
          </a:xfrm>
          <a:prstGeom prst="actionButtonForwardNext">
            <a:avLst/>
          </a:prstGeom>
          <a:solidFill>
            <a:srgbClr val="FFFF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Одинцова Наталья Викторовна</a:t>
            </a:r>
            <a:endParaRPr lang="ru-RU"/>
          </a:p>
        </p:txBody>
      </p:sp>
      <p:pic>
        <p:nvPicPr>
          <p:cNvPr id="3" name="Рисунок 2" descr="новый теремок теремок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6248400" y="6491876"/>
            <a:ext cx="2895600" cy="365125"/>
          </a:xfrm>
        </p:spPr>
        <p:txBody>
          <a:bodyPr/>
          <a:lstStyle/>
          <a:p>
            <a:r>
              <a:rPr lang="ru-RU" smtClean="0"/>
              <a:t>Одинцова Наталья Викторовна</a:t>
            </a:r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260648"/>
            <a:ext cx="8064896" cy="65523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692696"/>
            <a:ext cx="7795806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Молодцы,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ребята!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Хорошо справились со всеми вопросами, а мне пора уходить, но я ещё вернусь с другой интересной сказкой.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920" y="3606869"/>
            <a:ext cx="2784039" cy="278403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84496" y="2276872"/>
            <a:ext cx="4593950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15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КОНЕЦ</a:t>
            </a:r>
            <a:endParaRPr lang="ru-RU" sz="115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Управляющая кнопка: далее 7">
            <a:hlinkClick r:id="" action="ppaction://hlinkshowjump?jump=endshow" highlightClick="1"/>
          </p:cNvPr>
          <p:cNvSpPr/>
          <p:nvPr/>
        </p:nvSpPr>
        <p:spPr>
          <a:xfrm>
            <a:off x="7715272" y="5715016"/>
            <a:ext cx="701602" cy="574924"/>
          </a:xfrm>
          <a:prstGeom prst="actionButtonForwardNext">
            <a:avLst/>
          </a:prstGeom>
          <a:solidFill>
            <a:srgbClr val="FFFF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4233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500"/>
                            </p:stCondLst>
                            <p:childTnLst>
                              <p:par>
                                <p:cTn id="22" presetID="53" presetClass="exit" presetSubtype="32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xit" presetSubtype="3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6248400" y="6491876"/>
            <a:ext cx="2895600" cy="365125"/>
          </a:xfrm>
        </p:spPr>
        <p:txBody>
          <a:bodyPr/>
          <a:lstStyle/>
          <a:p>
            <a:r>
              <a:rPr lang="ru-RU" smtClean="0"/>
              <a:t>Одинцова Наталья Викторовна</a:t>
            </a:r>
            <a:endParaRPr lang="ru-RU"/>
          </a:p>
        </p:txBody>
      </p:sp>
      <p:pic>
        <p:nvPicPr>
          <p:cNvPr id="3" name="Рисунок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1840" y="2852936"/>
            <a:ext cx="4010223" cy="32482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499" y="692696"/>
            <a:ext cx="799288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Привет, ребята!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 смайлик, хотите поиграть со мной?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 буду задавать вам вопросы по сказке «Теремок», а вы мне отвечайте.</a:t>
            </a:r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7643834" y="5786454"/>
            <a:ext cx="751906" cy="511977"/>
          </a:xfrm>
          <a:prstGeom prst="actionButtonForwardNext">
            <a:avLst/>
          </a:prstGeom>
          <a:solidFill>
            <a:srgbClr val="FFFF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4233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6215220" y="6453336"/>
            <a:ext cx="2895600" cy="365125"/>
          </a:xfrm>
        </p:spPr>
        <p:txBody>
          <a:bodyPr/>
          <a:lstStyle/>
          <a:p>
            <a:r>
              <a:rPr lang="ru-RU" dirty="0" smtClean="0"/>
              <a:t>Одинцова Наталья Викторовна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285852" y="571480"/>
            <a:ext cx="63367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Где стоял теремок?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786710" y="5715016"/>
            <a:ext cx="714380" cy="500066"/>
          </a:xfrm>
          <a:prstGeom prst="actionButtonForwardNext">
            <a:avLst/>
          </a:prstGeom>
          <a:solidFill>
            <a:srgbClr val="FFFF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12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224" y="1500174"/>
            <a:ext cx="3286148" cy="2286016"/>
          </a:xfrm>
          <a:prstGeom prst="rect">
            <a:avLst/>
          </a:prstGeom>
        </p:spPr>
      </p:pic>
      <p:pic>
        <p:nvPicPr>
          <p:cNvPr id="9" name="Рисунок 8" descr="Baby-Cats-GameFlare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6314" y="1500174"/>
            <a:ext cx="3376417" cy="2286016"/>
          </a:xfrm>
          <a:prstGeom prst="rect">
            <a:avLst/>
          </a:prstGeom>
        </p:spPr>
      </p:pic>
      <p:pic>
        <p:nvPicPr>
          <p:cNvPr id="13" name="Рисунок 12" descr="palmi_na_plyazhe_1024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0364" y="4000504"/>
            <a:ext cx="3000396" cy="2250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50925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Box 91"/>
          <p:cNvSpPr txBox="1"/>
          <p:nvPr/>
        </p:nvSpPr>
        <p:spPr>
          <a:xfrm>
            <a:off x="1995233" y="853987"/>
            <a:ext cx="511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верно!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3" name="Picture 3" descr="D:\работа садик\репка\10615248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5330" y="1903919"/>
            <a:ext cx="2663316" cy="2772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Управляющая кнопка: далее 9">
            <a:hlinkClick r:id="rId4" action="ppaction://hlinksldjump" highlightClick="1"/>
          </p:cNvPr>
          <p:cNvSpPr/>
          <p:nvPr/>
        </p:nvSpPr>
        <p:spPr>
          <a:xfrm>
            <a:off x="7858148" y="5786454"/>
            <a:ext cx="642942" cy="514072"/>
          </a:xfrm>
          <a:prstGeom prst="actionButtonForwardNext">
            <a:avLst/>
          </a:prstGeom>
          <a:solidFill>
            <a:srgbClr val="FFFF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омой 11">
            <a:hlinkClick r:id="rId5" action="ppaction://hlinksldjump" highlightClick="1"/>
          </p:cNvPr>
          <p:cNvSpPr/>
          <p:nvPr/>
        </p:nvSpPr>
        <p:spPr>
          <a:xfrm>
            <a:off x="4214810" y="5786454"/>
            <a:ext cx="642942" cy="523510"/>
          </a:xfrm>
          <a:prstGeom prst="actionButtonHome">
            <a:avLst/>
          </a:prstGeom>
          <a:solidFill>
            <a:srgbClr val="FFFF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назад 12">
            <a:hlinkClick r:id="" action="ppaction://hlinkshowjump?jump=previousslide" highlightClick="1"/>
          </p:cNvPr>
          <p:cNvSpPr/>
          <p:nvPr/>
        </p:nvSpPr>
        <p:spPr>
          <a:xfrm>
            <a:off x="571472" y="5786454"/>
            <a:ext cx="714380" cy="513141"/>
          </a:xfrm>
          <a:prstGeom prst="actionButtonBackPrevious">
            <a:avLst/>
          </a:prstGeom>
          <a:solidFill>
            <a:srgbClr val="FFFF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46603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6248400" y="6491876"/>
            <a:ext cx="2895600" cy="365125"/>
          </a:xfrm>
        </p:spPr>
        <p:txBody>
          <a:bodyPr/>
          <a:lstStyle/>
          <a:p>
            <a:r>
              <a:rPr lang="ru-RU" dirty="0" smtClean="0"/>
              <a:t>Одинцова Наталья Викторовна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42976" y="500042"/>
            <a:ext cx="6840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Верно!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5816" y="2060848"/>
            <a:ext cx="3240360" cy="2571714"/>
          </a:xfrm>
          <a:prstGeom prst="rect">
            <a:avLst/>
          </a:prstGeom>
        </p:spPr>
      </p:pic>
      <p:pic>
        <p:nvPicPr>
          <p:cNvPr id="9" name="Рисунок 8" descr="стоит в поле теремок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72"/>
            <a:ext cx="9144000" cy="685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4233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2910" y="692696"/>
            <a:ext cx="7929618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Кто первый прибежал к теремку?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6248400" y="6491876"/>
            <a:ext cx="2895600" cy="365125"/>
          </a:xfrm>
        </p:spPr>
        <p:txBody>
          <a:bodyPr/>
          <a:lstStyle/>
          <a:p>
            <a:r>
              <a:rPr lang="ru-RU" dirty="0" smtClean="0"/>
              <a:t>Одинцова Наталья Викторовна</a:t>
            </a:r>
            <a:endParaRPr lang="ru-RU" dirty="0"/>
          </a:p>
        </p:txBody>
      </p:sp>
      <p:sp>
        <p:nvSpPr>
          <p:cNvPr id="8" name="Управляющая кнопка: далее 7">
            <a:hlinkClick r:id="rId2" action="ppaction://hlinksldjump" highlightClick="1"/>
          </p:cNvPr>
          <p:cNvSpPr/>
          <p:nvPr/>
        </p:nvSpPr>
        <p:spPr>
          <a:xfrm>
            <a:off x="7858148" y="5786454"/>
            <a:ext cx="647502" cy="504056"/>
          </a:xfrm>
          <a:prstGeom prst="actionButtonForwardNext">
            <a:avLst/>
          </a:prstGeom>
          <a:solidFill>
            <a:srgbClr val="FFFF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0_c8d7e_989e6136_M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662" y="2285992"/>
            <a:ext cx="2143140" cy="2453978"/>
          </a:xfrm>
          <a:prstGeom prst="rect">
            <a:avLst/>
          </a:prstGeom>
        </p:spPr>
      </p:pic>
      <p:pic>
        <p:nvPicPr>
          <p:cNvPr id="12" name="Рисунок 11" descr="kartinki-pchely-dlya-detey-28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5357818" y="2214554"/>
            <a:ext cx="2724170" cy="1857388"/>
          </a:xfrm>
          <a:prstGeom prst="rect">
            <a:avLst/>
          </a:prstGeom>
        </p:spPr>
      </p:pic>
      <p:pic>
        <p:nvPicPr>
          <p:cNvPr id="9" name="Рисунок 8" descr="mouse063.gif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868" y="3571876"/>
            <a:ext cx="2071702" cy="273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05061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Box 91"/>
          <p:cNvSpPr txBox="1"/>
          <p:nvPr/>
        </p:nvSpPr>
        <p:spPr>
          <a:xfrm>
            <a:off x="1995233" y="853987"/>
            <a:ext cx="511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верно!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3" name="Picture 3" descr="D:\работа садик\репка\10615248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4286" y="2168167"/>
            <a:ext cx="2663316" cy="2772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Управляющая кнопка: далее 2">
            <a:hlinkClick r:id="rId4" action="ppaction://hlinksldjump" highlightClick="1"/>
          </p:cNvPr>
          <p:cNvSpPr/>
          <p:nvPr/>
        </p:nvSpPr>
        <p:spPr>
          <a:xfrm>
            <a:off x="7929586" y="5786454"/>
            <a:ext cx="633273" cy="523510"/>
          </a:xfrm>
          <a:prstGeom prst="actionButtonForwardNext">
            <a:avLst/>
          </a:prstGeom>
          <a:solidFill>
            <a:srgbClr val="FFFF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домой 3">
            <a:hlinkClick r:id="rId5" action="ppaction://hlinksldjump" highlightClick="1"/>
          </p:cNvPr>
          <p:cNvSpPr/>
          <p:nvPr/>
        </p:nvSpPr>
        <p:spPr>
          <a:xfrm>
            <a:off x="4429124" y="5786454"/>
            <a:ext cx="568848" cy="514072"/>
          </a:xfrm>
          <a:prstGeom prst="actionButtonHome">
            <a:avLst/>
          </a:prstGeom>
          <a:solidFill>
            <a:srgbClr val="FFFF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571472" y="5786454"/>
            <a:ext cx="623052" cy="533878"/>
          </a:xfrm>
          <a:prstGeom prst="actionButtonBackPrevious">
            <a:avLst/>
          </a:prstGeom>
          <a:solidFill>
            <a:srgbClr val="FFFF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46603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6248400" y="6491876"/>
            <a:ext cx="2895600" cy="365125"/>
          </a:xfrm>
        </p:spPr>
        <p:txBody>
          <a:bodyPr/>
          <a:lstStyle/>
          <a:p>
            <a:r>
              <a:rPr lang="ru-RU" dirty="0" smtClean="0"/>
              <a:t>Одинцова Наталья Викторовна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42976" y="500042"/>
            <a:ext cx="6840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Верно!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5816" y="2060848"/>
            <a:ext cx="3240360" cy="2571714"/>
          </a:xfrm>
          <a:prstGeom prst="rect">
            <a:avLst/>
          </a:prstGeom>
        </p:spPr>
      </p:pic>
      <p:pic>
        <p:nvPicPr>
          <p:cNvPr id="6" name="Рисунок 5" descr="мышка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5" y="0"/>
            <a:ext cx="91249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4233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</TotalTime>
  <Words>265</Words>
  <Application>Microsoft Office PowerPoint</Application>
  <PresentationFormat>Экран (4:3)</PresentationFormat>
  <Paragraphs>64</Paragraphs>
  <Slides>29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User</cp:lastModifiedBy>
  <cp:revision>118</cp:revision>
  <dcterms:created xsi:type="dcterms:W3CDTF">2016-02-14T05:09:31Z</dcterms:created>
  <dcterms:modified xsi:type="dcterms:W3CDTF">2021-01-18T08:30:22Z</dcterms:modified>
</cp:coreProperties>
</file>