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69" r:id="rId17"/>
    <p:sldId id="271" r:id="rId18"/>
    <p:sldId id="272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561c7f93cbb8268ea55a88f4a4745057--fram-clip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123728" y="2276872"/>
            <a:ext cx="48245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навыков и компетенций ХХ</a:t>
            </a:r>
            <a:r>
              <a:rPr lang="en-US" sz="28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века</a:t>
            </a:r>
          </a:p>
          <a:p>
            <a:pPr algn="ctr"/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дошкольном возрасте</a:t>
            </a:r>
          </a:p>
          <a:p>
            <a:pPr algn="ctr"/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через знакомство</a:t>
            </a:r>
          </a:p>
          <a:p>
            <a:pPr algn="ctr"/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профессией</a:t>
            </a:r>
            <a:endParaRPr lang="ru-RU" sz="2800" b="1" i="1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760" y="5157192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подготовила:</a:t>
            </a:r>
          </a:p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А.Н. Молчанова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20688"/>
            <a:ext cx="4176464" cy="936104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Основной этап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72816"/>
            <a:ext cx="6275040" cy="41917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Формы взаимодействия с детьми:</a:t>
            </a: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1. Беседы о профессиях.</a:t>
            </a: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2. Чтение художественной литературы: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«Кем быть?»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В. Маяковский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«Строители»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«Шофер»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«Портниха»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Б.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Заходер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«Дядя Стёпа - милиционер»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С. Михалков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«Доктор Айболит»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К. Чуковский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«Почта»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«Кошкин дом»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«Пожар»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  С. Маршак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«Мы с Тамарой»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А.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Барто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«Знакомые профессии»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А.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Богдарин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Титул-книги-О-профессиях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5508104" y="1268760"/>
            <a:ext cx="1510813" cy="18292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foto69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7020272" y="4365104"/>
            <a:ext cx="1865284" cy="22768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Без названи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52320" y="188640"/>
            <a:ext cx="1503193" cy="19888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10303_400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7524328" y="2276872"/>
            <a:ext cx="1447745" cy="20608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2952328" cy="3744416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Отгадывание загадок по теме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«Профессии»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Экскурсии в медицинский кабинет, на кухню, в прачечную.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P1070934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5508104" y="476672"/>
            <a:ext cx="3264363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P1070937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491880" y="1988840"/>
            <a:ext cx="2184243" cy="16381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P1070941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0" y="4005064"/>
            <a:ext cx="3131840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P1070942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3419872" y="3933056"/>
            <a:ext cx="2747797" cy="20608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P1070939.JPG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5724128" y="4293096"/>
            <a:ext cx="3072341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496944" cy="460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     5. Организация игр: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Дидактические игры:  «Угадай кто это», «Магазин игрушек», «Кто больше расскажет о профессии», «Я начну, а ты продолжи», «Что сначала, что потом».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Настольные игры: «Профессии», «Мы играем в магазин», «Кем быть?», «Дорожные знаки»; развивающая игра «Профессии», «Я изучаю профессии».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Пальчиковые игры: «Профессии», «Строители», «Цирк».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Подвижные игры: «Самолет», «Охотник», «Цветные автомобили», «Доктор», «Поезд», «Такси».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Сюжетно-ролевые игры: «Мы пожарные», «Строители», «Больница», «Повар», «Автобус», «Магазин», «Парикмахерская».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Fg9eYu9j11M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51520" y="4797152"/>
            <a:ext cx="2747797" cy="20608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0a-Sm1u8SSU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275856" y="4869160"/>
            <a:ext cx="2400266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0Ff_dM6OIU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5724128" y="4581128"/>
            <a:ext cx="3035829" cy="2276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Содержимое 3" descr="AZFH5bCNk2E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323528" y="980728"/>
            <a:ext cx="2657754" cy="35436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Zb26h5wu0bc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932040" y="3861048"/>
            <a:ext cx="3707904" cy="27809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GXRtqWSUATI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11560" y="4077072"/>
            <a:ext cx="3456384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RXPyMFPYeXc (1)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5508104" y="980728"/>
            <a:ext cx="3419872" cy="25649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uBFAifGKDC4.jpg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3131840" y="908720"/>
            <a:ext cx="2106234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7128792" cy="1656184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6. Просмотр презентации: </a:t>
            </a:r>
            <a:r>
              <a:rPr lang="ru-RU" b="1" i="1" dirty="0" smtClean="0"/>
              <a:t>«Все профессии важны! Все профессии нужны!»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IcvazKHX1PU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6228184" y="1844824"/>
            <a:ext cx="2682298" cy="35763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5raiiAsoKnc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 flipH="1">
            <a:off x="323528" y="2348880"/>
            <a:ext cx="3648405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vFBxBSYGFAo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3995936" y="2924944"/>
            <a:ext cx="2304256" cy="30723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7. Организованная деятельность по ознакомлению с профессиями:</a:t>
            </a:r>
          </a:p>
          <a:p>
            <a:pPr>
              <a:buNone/>
            </a:pP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НОД по рисованию «Я художник»; 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НОД по аппликации «Тележка- подарок для дворника»;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НОД по лепке «Цветные леденцы»;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НОД по социальному миру «Все профессии важны»;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7QhzXg3mfAg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51520" y="3573016"/>
            <a:ext cx="3131840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oGHMc_klvPI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347865" y="4509120"/>
            <a:ext cx="2843808" cy="2132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7c6d3e594d804b714b41fe22c922e6bc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191672" y="3429000"/>
            <a:ext cx="2952328" cy="22142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3384376"/>
          </a:xfrm>
        </p:spPr>
        <p:txBody>
          <a:bodyPr/>
          <a:lstStyle/>
          <a:p>
            <a:pPr algn="ctr">
              <a:buNone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Взаимодействие с родителями: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Оформление папок о профессиях для детей.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Составление с детьми рассказов о своей профессии.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Изготовление атрибутов к сюжетно – ролевым играм.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мастер – классов: «Моя мама -парикмахер», «Мой папа - врач».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P1070946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3275856" y="4509120"/>
            <a:ext cx="2651787" cy="19888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P1070948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15550" y="4581128"/>
            <a:ext cx="2459766" cy="18448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P1070947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012160" y="4509120"/>
            <a:ext cx="2747797" cy="20608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836712"/>
            <a:ext cx="8208912" cy="453650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4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Продукты реализации проекта:</a:t>
            </a:r>
          </a:p>
          <a:p>
            <a:pPr algn="ctr">
              <a:buNone/>
            </a:pPr>
            <a:endParaRPr lang="ru-RU" sz="36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Квест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игра «Путешествие в мир профессий»</a:t>
            </a:r>
          </a:p>
          <a:p>
            <a:pPr algn="ctr">
              <a:buNone/>
            </a:pP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Создание папок: «Профессии родителей», «Пословицы и поговорки о труде», «Загадки о профессиях», «Мир профессий»(о профессиях в стихах), папка для воспитателей «Педагогическая копилка». </a:t>
            </a:r>
          </a:p>
          <a:p>
            <a:pPr algn="ctr"/>
            <a:endParaRPr lang="ru-RU" sz="36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P1070944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547664" y="4941168"/>
            <a:ext cx="2267744" cy="17008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>
                <a:solidFill>
                  <a:srgbClr val="002060"/>
                </a:solidFill>
                <a:latin typeface="Comic Sans MS" pitchFamily="66" charset="0"/>
              </a:rPr>
              <a:t>Спасибо за внимание!</a:t>
            </a:r>
            <a:endParaRPr lang="ru-RU" sz="54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83202"/>
            <a:ext cx="8229600" cy="114300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736588"/>
            <a:ext cx="7128792" cy="10362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endParaRPr lang="ru-RU" sz="5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340768"/>
            <a:ext cx="756084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Художественная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литература:</a:t>
            </a:r>
          </a:p>
          <a:p>
            <a:pPr algn="ctr">
              <a:buNone/>
            </a:pP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Дж.Родари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«Чем пахнут ремесла», 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Маяковский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Кем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быть?» «А что у вас?», «Дядя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Степа»,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Заходер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«Строители»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«Шофер»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«Портниха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К.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Чуковский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«Доктор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Айболит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Маршак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«Почта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«Кошкин дом»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«Пожар»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 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А.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Барто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«Мы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с Тамарой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»,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Богдарин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«Знакомые профессии»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Конспекты занятий: 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Шорыгина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Т.А. «Профессии. Какие они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?»</a:t>
            </a:r>
          </a:p>
          <a:p>
            <a:pPr algn="ctr"/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/>
            <a:r>
              <a:rPr lang="ru-RU" sz="16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Медиообъекты</a:t>
            </a:r>
            <a:r>
              <a:rPr 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Навигатум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 «В мире профессий»,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Смешарики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. Такие разные  профессии. , Мультфильм «Кем быть?», Прослушивание песен «Добрый доктор Айболит», «Песенка о ремонте» (О. Попов), «Песня поваров».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862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Цель проекта: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Формирование коммуникативных навыков у дошкольников через знакомство с профессиональной деятельностью человека.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84576"/>
          </a:xfrm>
        </p:spPr>
        <p:txBody>
          <a:bodyPr>
            <a:norm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первичные представления о профессиях, их роли в обществе и  жизни  каждого человека;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Создать условия для расширения у детей представлений о профессиях;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Создать условия для максимального обогащения знаний детей о профессиях своих родителей;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коммуникативные навыки у детей, развивать навыки свободного общения со взрослыми и детьми через игровую деятельность «В мире профессий»;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Формировать нравственные ценности;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Способствовать развитию познавательных способностей детей, расширению кругозора;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Содействовать развитию активного словаря детей;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Воспитывать уважительное отношение к труду взрослых.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764704"/>
            <a:ext cx="8352928" cy="57606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3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 проекта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Участники: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Воспитатель,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воспитанники средней группы 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«Родничок», родители.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 проекта: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познавательно - творческий.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количеству участников:    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групповой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Продолжительность проекта: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краткосрочный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(3недели)</a:t>
            </a:r>
          </a:p>
          <a:p>
            <a:pPr>
              <a:buNone/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717432" cy="926976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Актуальность реализации проекта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Мир профессий в обществе – сложная, динамичная, постоянно развивающаяся система.</a:t>
            </a:r>
          </a:p>
          <a:p>
            <a:pPr algn="ct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Формирование представлений детей о мире труда и профессий – это необходимый процесс, который актуален в современном мире.</a:t>
            </a:r>
          </a:p>
          <a:p>
            <a:pPr algn="ct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Поэтому очень важно познакомить ребенка с профессиями, рассказать о тех характерных особенностях, которые требует та или иная профессия.</a:t>
            </a:r>
          </a:p>
          <a:p>
            <a:pPr algn="ct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 начинать знакомство с профессиями нужно именно с семьи: с мамы и папы, бабушки и дедушки, то, что ближе детям.</a:t>
            </a:r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0" y="476672"/>
            <a:ext cx="1656184" cy="95138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987824" y="188640"/>
            <a:ext cx="2808312" cy="16561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«Все профессии нужны, </a:t>
            </a:r>
          </a:p>
          <a:p>
            <a:pPr algn="ctr"/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все профессии важны!»</a:t>
            </a:r>
            <a:endParaRPr lang="ru-RU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764704"/>
            <a:ext cx="2520280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Работа с детьми</a:t>
            </a:r>
            <a:endParaRPr lang="ru-RU" sz="20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28184" y="836712"/>
            <a:ext cx="2664296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Работа с родителями</a:t>
            </a:r>
            <a:endParaRPr lang="ru-RU" sz="20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1772816"/>
            <a:ext cx="1224136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5656" y="1772816"/>
            <a:ext cx="2016224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Чтение художественной литературы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27984" y="2924944"/>
            <a:ext cx="2232248" cy="10801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Опрос о сфере деятельности родителей группы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588224" y="2924944"/>
            <a:ext cx="2339752" cy="12241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Памятки «Как знакомить ребенка с профессией»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619672" y="2924944"/>
            <a:ext cx="1944216" cy="8640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Дидактические игры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23728" y="4005064"/>
            <a:ext cx="1296144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Беседы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64088" y="1700808"/>
            <a:ext cx="3600400" cy="12241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Привлечение родителей к сбору информации по данной теме(пословицы, загадки, стихи и т.д.)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9512" y="3645024"/>
            <a:ext cx="2016224" cy="8640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Художественное творчество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9512" y="2636912"/>
            <a:ext cx="1512168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Экскурсии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9512" y="4581128"/>
            <a:ext cx="2088232" cy="8640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Рассматривание картин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084168" y="4005064"/>
            <a:ext cx="3059832" cy="11521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Привлечение родителей к изготовлению атрибутов и костюмов по теме «Мир профессий».</a:t>
            </a:r>
          </a:p>
        </p:txBody>
      </p:sp>
      <p:sp>
        <p:nvSpPr>
          <p:cNvPr id="19" name="Овал 18"/>
          <p:cNvSpPr/>
          <p:nvPr/>
        </p:nvSpPr>
        <p:spPr>
          <a:xfrm>
            <a:off x="1763688" y="4797152"/>
            <a:ext cx="2952328" cy="187220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Итоговое мероприятие: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квест-игра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«В мире профессий»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499992" y="4869160"/>
            <a:ext cx="2808312" cy="18002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Составление папки «Профессии моих родителей»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Скругленная соединительная линия 23"/>
          <p:cNvCxnSpPr/>
          <p:nvPr/>
        </p:nvCxnSpPr>
        <p:spPr>
          <a:xfrm>
            <a:off x="539552" y="5517232"/>
            <a:ext cx="1224136" cy="50405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Скругленная соединительная линия 25"/>
          <p:cNvCxnSpPr>
            <a:endCxn id="20" idx="6"/>
          </p:cNvCxnSpPr>
          <p:nvPr/>
        </p:nvCxnSpPr>
        <p:spPr>
          <a:xfrm rot="10800000" flipV="1">
            <a:off x="7308304" y="5229200"/>
            <a:ext cx="1080120" cy="54006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476672"/>
            <a:ext cx="6552728" cy="794352"/>
          </a:xfrm>
        </p:spPr>
        <p:txBody>
          <a:bodyPr>
            <a:noAutofit/>
          </a:bodyPr>
          <a:lstStyle/>
          <a:p>
            <a:pPr algn="ctr"/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Предполагаемый результат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61456"/>
            <a:ext cx="8568952" cy="4419872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Понимание детьми значения слова «профессия» ;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Представления о разных видах профессий, об их особенностях, орудиях труда;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Представления о профессиях своих родителей;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Умение активно, самостоятельно применять полученные знания в игровой деятельности;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Созданы условия работы с детьми для максимального обогащения знаний детей о профессиях своих родителей;</a:t>
            </a:r>
          </a:p>
          <a:p>
            <a:pPr algn="ctr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Сформированы коммуникативные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навыки у детей, развиты навыки свободного общения со взрослыми и детьми и умение взаимодействовать в группах.</a:t>
            </a:r>
          </a:p>
          <a:p>
            <a:pPr algn="ctr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561c7f93cbb8268ea55a88f4a4745057--fram-clipar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411760" y="2852936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ЭТАПЫ ПРОЕКТА</a:t>
            </a:r>
            <a:endParaRPr lang="ru-RU" sz="32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427168" cy="1010376"/>
          </a:xfrm>
        </p:spPr>
        <p:txBody>
          <a:bodyPr>
            <a:normAutofit/>
          </a:bodyPr>
          <a:lstStyle/>
          <a:p>
            <a:pPr algn="ctr"/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Подготовительный этап</a:t>
            </a:r>
            <a:endParaRPr lang="ru-RU" sz="4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72816"/>
            <a:ext cx="8136904" cy="4941168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Постановка цели и задач работы над проектом;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Составление паспорта о сфере деятельности родителей данной группы;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Подбор художественной литературы, стихов, загадок, альбомов с иллюстрациями о профессиях;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Подготовка информации для родителей;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Разработка конспектов занятий;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Подбор настольных игр по теме;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Обогащение развивающей среды по теме проекта;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Привлечение родителей к изготовлению атрибутов и костюмов по теме «Мир профессий»;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Подготовка мультимедийных презентаций по теме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«Профессии»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354</TotalTime>
  <Words>298</Words>
  <Application>Microsoft Office PowerPoint</Application>
  <PresentationFormat>Экран (4:3)</PresentationFormat>
  <Paragraphs>137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Слайд 1</vt:lpstr>
      <vt:lpstr>Цель проекта:</vt:lpstr>
      <vt:lpstr>Задачи:</vt:lpstr>
      <vt:lpstr> </vt:lpstr>
      <vt:lpstr>Актуальность реализации проекта</vt:lpstr>
      <vt:lpstr> </vt:lpstr>
      <vt:lpstr>Предполагаемый результат</vt:lpstr>
      <vt:lpstr>Слайд 8</vt:lpstr>
      <vt:lpstr>Подготовительный этап</vt:lpstr>
      <vt:lpstr>Основной этап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User1</cp:lastModifiedBy>
  <cp:revision>83</cp:revision>
  <dcterms:created xsi:type="dcterms:W3CDTF">2019-02-05T10:43:07Z</dcterms:created>
  <dcterms:modified xsi:type="dcterms:W3CDTF">2021-03-10T16:30:11Z</dcterms:modified>
</cp:coreProperties>
</file>