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67" r:id="rId3"/>
    <p:sldId id="276" r:id="rId4"/>
    <p:sldId id="257" r:id="rId5"/>
    <p:sldId id="258" r:id="rId6"/>
    <p:sldId id="260" r:id="rId7"/>
    <p:sldId id="261" r:id="rId8"/>
    <p:sldId id="262" r:id="rId9"/>
    <p:sldId id="263" r:id="rId10"/>
    <p:sldId id="273" r:id="rId11"/>
    <p:sldId id="274" r:id="rId12"/>
    <p:sldId id="275" r:id="rId13"/>
    <p:sldId id="278" r:id="rId14"/>
    <p:sldId id="277" r:id="rId15"/>
    <p:sldId id="269" r:id="rId16"/>
    <p:sldId id="270" r:id="rId17"/>
    <p:sldId id="279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485" autoAdjust="0"/>
    <p:restoredTop sz="94624" autoAdjust="0"/>
  </p:normalViewPr>
  <p:slideViewPr>
    <p:cSldViewPr>
      <p:cViewPr varScale="1">
        <p:scale>
          <a:sx n="70" d="100"/>
          <a:sy n="70" d="100"/>
        </p:scale>
        <p:origin x="-9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49ED63-26AC-42F4-9F66-57360B8A5EAE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D8D3520-51BC-48D8-8FCB-AC5E6A337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8095EC-8BE8-4FCF-A9AD-EE629258C14E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Естественный спутник Земли - Луна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F4BC3-F761-4416-BF22-99CF27ED90A9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BEA57-C3CD-4EB1-92E1-93C0FFE47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B9F3-D342-4700-A8D8-7545DC8FAF83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EA9A9-3799-4223-9C03-D48D72AF9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03D8B-6D52-4495-BFF9-A9DDC546C1BC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57A57-C085-472A-86AC-CDE8B4A3C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E0E0F-F775-48DE-ACBA-A9EFE5DCBFC1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3D91F-2975-44B5-9BFC-4EA666AE9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181E9-23AB-467A-B017-DF29076DB0AE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A5814-5321-472B-B46F-F37754D23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C1B4D-D9BF-4316-A3A5-FD872CCBB24D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31BB9-E6D9-446E-AA53-2643C7A44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A6BE-5361-45AA-82FD-E2294362B450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C34B9-DE61-4784-B3F4-EA7CBED86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CF313-4AD5-4164-90FE-E75B768F790A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97C26-6865-47DE-9A9B-19572583B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73F5C-6309-4EB2-A5E6-192D939AB9E3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2A89A-B822-48A7-A456-9B7721B2B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240FA-71BA-49C4-9FB0-DB4655FFE4C5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63988-3812-456B-81F7-96D7C305D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62C76-1902-460D-BDBC-7A15CAF4AC55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75C57-4F69-48A5-B481-6206C06D7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1D571D-98AC-437A-80C5-0F8BC6A9B303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355AAF-2CF6-43B7-B5F4-F503B5843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55" r:id="rId2"/>
    <p:sldLayoutId id="2147483964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5" r:id="rId9"/>
    <p:sldLayoutId id="2147483961" r:id="rId10"/>
    <p:sldLayoutId id="21474839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04DA3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04DA3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C4652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357188"/>
            <a:ext cx="7600950" cy="13573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600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5124" name="Рисунок 3" descr="http://www.lama.kz/pic/space/4444/kosmos-160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95594" y="2967335"/>
            <a:ext cx="8010526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cs typeface="+mn-cs"/>
              </a:rPr>
              <a:t>Космическое путешествие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cs typeface="+mn-cs"/>
              </a:rPr>
              <a:t>в лунное королевство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cs typeface="+mn-cs"/>
              </a:rPr>
              <a:t>Подготовила  и провела воспитатель: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cs typeface="+mn-cs"/>
              </a:rPr>
              <a:t>Рудкина</a:t>
            </a:r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cs typeface="+mn-cs"/>
              </a:rPr>
              <a:t> Л.А.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к презентации\i.jpe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000108"/>
            <a:ext cx="2016000" cy="1944000"/>
          </a:xfrm>
          <a:prstGeom prst="flowChartInputOutpu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" name="Рисунок 2" descr="C:\Users\1\Desktop\к презентации\i.jpe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3240" y="1071546"/>
            <a:ext cx="2016000" cy="1944000"/>
          </a:xfrm>
          <a:prstGeom prst="flowChartInputOutpu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 descr="C:\Users\1\Desktop\к презентации\i.jpe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72198" y="1000108"/>
            <a:ext cx="2016000" cy="1944000"/>
          </a:xfrm>
          <a:prstGeom prst="flowChartInputOutpu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C:\Users\1\Desktop\к презентации\i.jpe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3929066"/>
            <a:ext cx="2016000" cy="1944000"/>
          </a:xfrm>
          <a:prstGeom prst="flowChartInputOutpu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C:\Users\1\Desktop\к презентации\i.jpe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3929066"/>
            <a:ext cx="2016000" cy="1944000"/>
          </a:xfrm>
          <a:prstGeom prst="flowChartInputOutpu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1688"/>
            <a:ext cx="8305800" cy="3286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1071563" y="2857500"/>
            <a:ext cx="914400" cy="914400"/>
          </a:xfrm>
          <a:prstGeom prst="star5">
            <a:avLst/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428875" y="2857500"/>
            <a:ext cx="914400" cy="914400"/>
          </a:xfrm>
          <a:prstGeom prst="star5">
            <a:avLst/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3643313" y="2857500"/>
            <a:ext cx="914400" cy="914400"/>
          </a:xfrm>
          <a:prstGeom prst="star5">
            <a:avLst/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929188" y="2857500"/>
            <a:ext cx="914400" cy="914400"/>
          </a:xfrm>
          <a:prstGeom prst="star5">
            <a:avLst/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429375" y="3500438"/>
            <a:ext cx="252413" cy="252412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215188" y="3500438"/>
            <a:ext cx="252412" cy="252412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857500" y="1500188"/>
            <a:ext cx="3348038" cy="3348037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429000" y="2214563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714875" y="2357438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500438" y="3357563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72063" y="4000500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86375" y="3000375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3.bp.blogspot.com/-YEUfcC66dZs/VW1lADDDACI/AAAAAAAACao/xsmwpuhZX9g/s320/got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286544"/>
          </a:xfrm>
          <a:prstGeom prst="rect">
            <a:avLst/>
          </a:prstGeom>
          <a:noFill/>
        </p:spPr>
      </p:pic>
      <p:pic>
        <p:nvPicPr>
          <p:cNvPr id="6146" name="Picture 2" descr="Злой волшебник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256"/>
            <a:ext cx="2771775" cy="2286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vectordonkey.com/wp-content/uploads/2012/04/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643050"/>
            <a:ext cx="4762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903288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>
                <a:latin typeface="Times New Roman" pitchFamily="18" charset="0"/>
                <a:cs typeface="Calibri" pitchFamily="34" charset="0"/>
              </a:rPr>
              <a:t>9 грибов нашел Вадим,</a:t>
            </a:r>
            <a:endParaRPr lang="ru-RU" sz="2000" b="1"/>
          </a:p>
          <a:p>
            <a:pPr eaLnBrk="0" hangingPunct="0"/>
            <a:r>
              <a:rPr lang="ru-RU" sz="2000" b="1">
                <a:latin typeface="Times New Roman" pitchFamily="18" charset="0"/>
                <a:cs typeface="Calibri" pitchFamily="34" charset="0"/>
              </a:rPr>
              <a:t>А потом еще один.</a:t>
            </a:r>
            <a:endParaRPr lang="ru-RU" sz="2000" b="1"/>
          </a:p>
          <a:p>
            <a:pPr eaLnBrk="0" hangingPunct="0"/>
            <a:r>
              <a:rPr lang="ru-RU" sz="2000" b="1">
                <a:latin typeface="Times New Roman" pitchFamily="18" charset="0"/>
                <a:cs typeface="Calibri" pitchFamily="34" charset="0"/>
              </a:rPr>
              <a:t> Вы ответьте на вопрос:</a:t>
            </a:r>
            <a:endParaRPr lang="ru-RU" sz="2000" b="1"/>
          </a:p>
          <a:p>
            <a:pPr eaLnBrk="0" hangingPunct="0"/>
            <a:r>
              <a:rPr lang="ru-RU" sz="2000" b="1">
                <a:latin typeface="Times New Roman" pitchFamily="18" charset="0"/>
                <a:cs typeface="Calibri" pitchFamily="34" charset="0"/>
              </a:rPr>
              <a:t> Сколько он грибов принес?</a:t>
            </a:r>
            <a:endParaRPr lang="ru-RU" sz="2000" b="1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2416175"/>
            <a:ext cx="9144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>
                <a:latin typeface="Times New Roman" pitchFamily="18" charset="0"/>
                <a:cs typeface="Calibri" pitchFamily="34" charset="0"/>
              </a:rPr>
              <a:t>                                    В снег упал Сережка</a:t>
            </a:r>
            <a:endParaRPr lang="ru-RU" sz="2000" b="1"/>
          </a:p>
          <a:p>
            <a:pPr eaLnBrk="0" hangingPunct="0"/>
            <a:r>
              <a:rPr lang="ru-RU" sz="2000" b="1">
                <a:latin typeface="Times New Roman" pitchFamily="18" charset="0"/>
                <a:cs typeface="Calibri" pitchFamily="34" charset="0"/>
              </a:rPr>
              <a:t>                                    А за ним Алешка</a:t>
            </a:r>
            <a:endParaRPr lang="ru-RU" sz="2000" b="1"/>
          </a:p>
          <a:p>
            <a:pPr eaLnBrk="0" hangingPunct="0"/>
            <a:r>
              <a:rPr lang="ru-RU" sz="2000" b="1">
                <a:latin typeface="Times New Roman" pitchFamily="18" charset="0"/>
                <a:cs typeface="Calibri" pitchFamily="34" charset="0"/>
              </a:rPr>
              <a:t>                                    А за ним Маринка</a:t>
            </a:r>
            <a:endParaRPr lang="ru-RU" sz="2000" b="1"/>
          </a:p>
          <a:p>
            <a:pPr eaLnBrk="0" hangingPunct="0"/>
            <a:r>
              <a:rPr lang="ru-RU" sz="2000" b="1">
                <a:latin typeface="Times New Roman" pitchFamily="18" charset="0"/>
                <a:cs typeface="Calibri" pitchFamily="34" charset="0"/>
              </a:rPr>
              <a:t>                                    А за ней Иринка</a:t>
            </a:r>
            <a:endParaRPr lang="ru-RU" sz="2000" b="1"/>
          </a:p>
          <a:p>
            <a:pPr eaLnBrk="0" hangingPunct="0"/>
            <a:r>
              <a:rPr lang="ru-RU" sz="2000" b="1">
                <a:latin typeface="Times New Roman" pitchFamily="18" charset="0"/>
                <a:cs typeface="Calibri" pitchFamily="34" charset="0"/>
              </a:rPr>
              <a:t>                                   А потом упал Игнат</a:t>
            </a:r>
          </a:p>
          <a:p>
            <a:pPr eaLnBrk="0" hangingPunct="0"/>
            <a:r>
              <a:rPr lang="ru-RU" sz="2000" b="1">
                <a:latin typeface="Times New Roman" pitchFamily="18" charset="0"/>
                <a:cs typeface="Calibri" pitchFamily="34" charset="0"/>
              </a:rPr>
              <a:t>                                  Сколько на снегу ребят?</a:t>
            </a:r>
            <a:r>
              <a:rPr lang="ru-RU" sz="2000" b="1"/>
              <a:t> 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461010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>
                <a:latin typeface="Times New Roman" pitchFamily="18" charset="0"/>
                <a:cs typeface="Calibri" pitchFamily="34" charset="0"/>
              </a:rPr>
              <a:t>                                                                  У</a:t>
            </a:r>
            <a:r>
              <a:rPr lang="ru-RU" sz="2000" b="1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>
                <a:latin typeface="Times New Roman" pitchFamily="18" charset="0"/>
                <a:cs typeface="Calibri" pitchFamily="34" charset="0"/>
              </a:rPr>
              <a:t>бабушки Даши внучка Маша, </a:t>
            </a:r>
          </a:p>
          <a:p>
            <a:pPr eaLnBrk="0" hangingPunct="0"/>
            <a:r>
              <a:rPr lang="ru-RU" sz="2000" b="1">
                <a:latin typeface="Times New Roman" pitchFamily="18" charset="0"/>
                <a:cs typeface="Calibri" pitchFamily="34" charset="0"/>
              </a:rPr>
              <a:t>                                                                  Кот Пушок, </a:t>
            </a:r>
          </a:p>
          <a:p>
            <a:pPr eaLnBrk="0" hangingPunct="0"/>
            <a:r>
              <a:rPr lang="ru-RU" sz="2000" b="1">
                <a:latin typeface="Times New Roman" pitchFamily="18" charset="0"/>
                <a:cs typeface="Calibri" pitchFamily="34" charset="0"/>
              </a:rPr>
              <a:t>                                                                  Собака Дружок. </a:t>
            </a:r>
          </a:p>
          <a:p>
            <a:pPr eaLnBrk="0" hangingPunct="0"/>
            <a:r>
              <a:rPr lang="ru-RU" sz="2000" b="1">
                <a:latin typeface="Times New Roman" pitchFamily="18" charset="0"/>
                <a:cs typeface="Calibri" pitchFamily="34" charset="0"/>
              </a:rPr>
              <a:t>                                                                  Сколько у бабушки внуков?</a:t>
            </a:r>
            <a:endParaRPr lang="ru-RU" sz="2000" b="1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60452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>
                <a:latin typeface="Times New Roman" pitchFamily="18" charset="0"/>
                <a:cs typeface="Calibri" pitchFamily="34" charset="0"/>
              </a:rPr>
              <a:t>На дереве сидят 4 птицы; 2 воробья, а остальные вороны. Сколько ворон?</a:t>
            </a:r>
            <a:endParaRPr lang="ru-RU" sz="2000" b="1"/>
          </a:p>
        </p:txBody>
      </p:sp>
      <p:pic>
        <p:nvPicPr>
          <p:cNvPr id="4098" name="Picture 2" descr="https://lh5.ggpht.com/zN2ynsXMRJnBTyGI_SrIsRhV5kfi8QbcdiA8m5Bm9H2SfOV0q4MFdvb0_v1uivlGOK4=w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714356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29698" grpId="0"/>
      <p:bldP spid="29699" grpId="0"/>
      <p:bldP spid="297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1357313"/>
          </a:xfrm>
        </p:spPr>
        <p:txBody>
          <a:bodyPr/>
          <a:lstStyle/>
          <a:p>
            <a:r>
              <a:rPr lang="ru-RU" sz="6000" b="1" smtClean="0"/>
              <a:t>1  6  4  5  3  2  7  8  10   9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5"/>
            <a:ext cx="8229600" cy="1214438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sz="6000" b="1" dirty="0" smtClean="0">
                <a:latin typeface="+mj-lt"/>
              </a:rPr>
              <a:t>1  2   3  4  5  6  7  8 9  10</a:t>
            </a:r>
            <a:endParaRPr lang="ru-RU" sz="6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0388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3794" name="Picture 2" descr="http://s3.uploads.ru/t/PGRpw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15370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Рисунок 1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000108"/>
            <a:ext cx="8456642" cy="566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000125" y="1285860"/>
            <a:ext cx="6572250" cy="5075253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«Дорогие ребята, в нашем «Лунном» королевстве случилась беда. Злой волшебник заколдовал всех жителей королевства – все числа перепутались в числовом ряду, а геометрические фигуры забыли свои имена.»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tmndetsady.ru/upload/news/2014/01/orig_feea7a186ed1fafdef785ed8df33be28.jp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00042"/>
            <a:ext cx="3930517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14375" y="642918"/>
            <a:ext cx="8229600" cy="1214447"/>
          </a:xfrm>
        </p:spPr>
        <p:txBody>
          <a:bodyPr/>
          <a:lstStyle/>
          <a:p>
            <a:pPr eaLnBrk="1" hangingPunct="1"/>
            <a:r>
              <a:rPr lang="ru-RU" sz="1600" b="1" dirty="0" smtClean="0"/>
              <a:t>В космосе очень  холодно. Если выйти в космос без специального костюма – можно моментально замерзнуть и превратиться в ледышку. Кроме того – в космосе очень мало воздуха и обычный человек в нем не сможет дышать.  Скафандр очень теплый и защитит  от холода даже в космосе, а ещё он снабжает человека воздухом.</a:t>
            </a:r>
          </a:p>
        </p:txBody>
      </p:sp>
      <p:pic>
        <p:nvPicPr>
          <p:cNvPr id="6" name="Содержимое 5" descr="http://upload.wikimedia.org/wikipedia/commons/5/58/Russian_space_suit_3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714612" y="2000240"/>
            <a:ext cx="3714776" cy="460181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57188" y="642939"/>
            <a:ext cx="8229600" cy="1000112"/>
          </a:xfrm>
        </p:spPr>
        <p:txBody>
          <a:bodyPr/>
          <a:lstStyle/>
          <a:p>
            <a:pPr eaLnBrk="1" hangingPunct="1"/>
            <a:r>
              <a:rPr lang="ru-RU" sz="1600" b="1" dirty="0" smtClean="0"/>
              <a:t>Ракета поднимается всё выше и выше! Посмотрите! Она уже выше облаков. Мы преодолели земное притяжение, вышли на орбиту.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</p:txBody>
      </p:sp>
      <p:pic>
        <p:nvPicPr>
          <p:cNvPr id="4" name="Содержимое 3" descr="http://wallpaper-plus.ru/Space/96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0" y="1571612"/>
            <a:ext cx="7807254" cy="5000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kaliteliresimler.com/data/media/152/rili_ufakl_gezegenl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785813"/>
            <a:ext cx="8072437" cy="557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http://www.clker.com/cliparts/b/8/5/5/1194989601543022112rocket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82546">
            <a:off x="4564063" y="5422900"/>
            <a:ext cx="655637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500063"/>
            <a:ext cx="8401050" cy="1500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/>
              <a:t>Все планеты солнечной системы вращаются вокруг Солнца по своей орбите.  На тех планетах, которые очень близко к Солнцу – очень жарко – горячей, чем на горячей сковородке! Мы не смогли бы пробыть там и секунды! А на самых дальних планетах – которые далеко от Солнца – наоборот очень холодно, потому что солнечные лучи туда плохо долетают</a:t>
            </a:r>
            <a:r>
              <a:rPr lang="ru-RU" sz="1600" b="1" dirty="0" smtClean="0"/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http://wiki.iteach.ru/images/7/7f/%D0%9A%D0%BE%D1%81%D0%BC%D0%BE%D1%81_%D0%9F._%D0%98..pn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28662" y="2000240"/>
            <a:ext cx="7215237" cy="464347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yapfiles.ru/files/392806/moonnew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1787" y="897161"/>
            <a:ext cx="5940425" cy="50636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http://www.clker.com/cliparts/b/8/5/5/1194989601543022112rocket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47788">
            <a:off x="1504950" y="5149851"/>
            <a:ext cx="655637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50" y="857250"/>
            <a:ext cx="1128713" cy="1714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000500" y="2214563"/>
            <a:ext cx="1187450" cy="194468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7215188" y="785813"/>
            <a:ext cx="1285875" cy="171450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000636"/>
            <a:ext cx="1439863" cy="14398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215188" y="5000625"/>
            <a:ext cx="1476375" cy="14763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735</TotalTime>
  <Words>305</Words>
  <Application>Microsoft Office PowerPoint</Application>
  <PresentationFormat>Экран (4:3)</PresentationFormat>
  <Paragraphs>27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Слайд 3</vt:lpstr>
      <vt:lpstr>В космосе очень  холодно. Если выйти в космос без специального костюма – можно моментально замерзнуть и превратиться в ледышку. Кроме того – в космосе очень мало воздуха и обычный человек в нем не сможет дышать.  Скафандр очень теплый и защитит  от холода даже в космосе, а ещё он снабжает человека воздухом.</vt:lpstr>
      <vt:lpstr>Ракета поднимается всё выше и выше! Посмотрите! Она уже выше облаков. Мы преодолели земное притяжение, вышли на орбиту. </vt:lpstr>
      <vt:lpstr>Слайд 6</vt:lpstr>
      <vt:lpstr>Все планеты солнечной системы вращаются вокруг Солнца по своей орбите.  На тех планетах, которые очень близко к Солнцу – очень жарко – горячей, чем на горячей сковородке! Мы не смогли бы пробыть там и секунды! А на самых дальних планетах – которые далеко от Солнца – наоборот очень холодно, потому что солнечные лучи туда плохо долетают.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1  6  4  5  3  2  7  8  10   9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84</cp:revision>
  <dcterms:created xsi:type="dcterms:W3CDTF">2013-12-05T04:51:40Z</dcterms:created>
  <dcterms:modified xsi:type="dcterms:W3CDTF">2016-03-22T20:00:46Z</dcterms:modified>
</cp:coreProperties>
</file>