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8" r:id="rId10"/>
    <p:sldId id="267" r:id="rId11"/>
    <p:sldId id="266" r:id="rId12"/>
    <p:sldId id="265" r:id="rId13"/>
    <p:sldId id="264" r:id="rId14"/>
    <p:sldId id="273" r:id="rId15"/>
    <p:sldId id="263" r:id="rId16"/>
    <p:sldId id="272" r:id="rId17"/>
    <p:sldId id="276" r:id="rId18"/>
    <p:sldId id="277" r:id="rId19"/>
    <p:sldId id="279" r:id="rId20"/>
    <p:sldId id="291" r:id="rId21"/>
    <p:sldId id="275" r:id="rId22"/>
    <p:sldId id="278" r:id="rId23"/>
    <p:sldId id="274" r:id="rId24"/>
    <p:sldId id="280" r:id="rId25"/>
    <p:sldId id="281" r:id="rId26"/>
    <p:sldId id="283" r:id="rId27"/>
    <p:sldId id="287" r:id="rId28"/>
    <p:sldId id="282" r:id="rId29"/>
    <p:sldId id="286" r:id="rId30"/>
    <p:sldId id="290" r:id="rId31"/>
    <p:sldId id="285" r:id="rId32"/>
    <p:sldId id="28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e.profkiosk.ru/eServices/service_content/file/f648e6d5-9949-4caa-985c-4e411f57a314.docx;07%20Planiruemye%20rezultaty%20na%20ehtape%20zaversheniya%20osvoeniya%20FOP.docx" TargetMode="External"/><Relationship Id="rId3" Type="http://schemas.openxmlformats.org/officeDocument/2006/relationships/hyperlink" Target="https://e.profkiosk.ru/eServices/service_content/file/0231c7b1-c7f4-477f-9778-9377084193c0.docx;01%20Planiruemye%20rezultaty%20v%20mladencheskom%20vozraste.docx" TargetMode="External"/><Relationship Id="rId7" Type="http://schemas.openxmlformats.org/officeDocument/2006/relationships/hyperlink" Target="https://e.profkiosk.ru/eServices/service_content/file/5612df24-424f-4b44-85b8-74ccc6cd021d.docx;06%20Planiruemye%20rezultaty%20k%20shesti%20godam.doc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.profkiosk.ru/eServices/service_content/file/003f6bc6-3c6a-4b20-b549-57d55c12492a.docx;05%20Planiruemye%20rezultaty%20k%20pyati%20godam.docx" TargetMode="External"/><Relationship Id="rId5" Type="http://schemas.openxmlformats.org/officeDocument/2006/relationships/hyperlink" Target="https://e.profkiosk.ru/eServices/service_content/file/0b71f799-d463-41e7-918e-c9705bc2183f.docx;04%20Planiruemye%20rezultaty%20k%20chetyrem%20godam.docx" TargetMode="External"/><Relationship Id="rId4" Type="http://schemas.openxmlformats.org/officeDocument/2006/relationships/hyperlink" Target="https://e.profkiosk.ru/eServices/service_content/file/e1ca43b2-58e5-4636-a141-5707c37052c0.docx;02-03%20Planiruemye%20rezultaty%20v%20rannem%20vozraste.docx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28860" y="571480"/>
            <a:ext cx="434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МДОУ «Детский сад № 2 «Родничок»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785926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Консультация на тему: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«Обзор изменений дошкольного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образования в 2023 году: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и ФГОС ДО»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4714884"/>
            <a:ext cx="32215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: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Крестенова Ирина Николаевна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s://782329.selcdn.ru/leonardo/uploadsForSiteId/30517/content/25f325bc-506f-4a00-802e-1492791d110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57166"/>
            <a:ext cx="1681107" cy="1681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620688"/>
            <a:ext cx="79928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изменения в ФГОС ДО: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2.6 перечень образовательных областей не изменился однако расширено 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конкретизировано содержание образовательных областей;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2.7.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изменился перечень детских видов деятельности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этапах младенчества, раннего и дошкольного детства;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2.10. уточнено, что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планируемые результаты ООП должны быть не ниже содержания и планируемых результатов ФОП ДО;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п.2.11. уточнено, что содержательный раздел программы должен включать описание образовательной деятельности в соответствии с направлениями развития ребёнка, представленные в пяти образовательных областях.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67544" y="332656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п.2.11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Федеральной образовательной программой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учетом используемых методических пособий, обеспечивающих реализацию данного содержания;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п.2.12. указано, что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часть программы должна соответствовать ФОП ДО, и может оформляться в виде ссылки на ФОП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п.2.13.указано,что в краткой презентации ООП ДО, помимо прочего(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см.ФГОС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ДО), должна быть представлена ссылка на ФОП ДО.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п.3.2.9: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допустимый объём образовательной нагрузки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 в соответствие с действующими СанПиН;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п.4.6: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целевые ориентиры образования в младенческом возрасте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расширены целевые ориентиры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возрасте и на этапе завершения дошкольного образования.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65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87624" y="2299007"/>
            <a:ext cx="71711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25.11.2022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1028  «ОБ УТВЕРЖДЕНИИ ФЕДЕРАЛЬНОЙ ОБРАЗОВАТЕЛЬНОЙ ПРОГРАММЫ ДОШКОЛЬНОГО ОБРАЗОВАНИЯ»  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 28.12.2022 № 71847):</a:t>
            </a:r>
          </a:p>
          <a:p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295636" y="908720"/>
            <a:ext cx="6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ДО соответствует  ФГОС ДО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71736" y="428604"/>
            <a:ext cx="4388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Основополагающие функции: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877" y="764704"/>
            <a:ext cx="83582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ФОП позволяет реализовать несколько  функций дошкольного уровня образования: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воспитание ребенка дошкольного возраста как Гражданина Российской Федерации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 на соответствующем его возрасту содержании доступными средствами.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2.Создание единого ядра содержания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образования, ориентированного на приобщение детей к традиционным нравственным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ценностям российского народа, воспитание подрастающего поколения как знающего и уважающего историю и культуру своей семьи, большой и малой Родины.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обучения детей от рождения до поступления в начальную школу, обеспечивающего ребенку  и его родителям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 представителям)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равные, качественные условия ДО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 зависимости от места проживания»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5753" y="1196752"/>
            <a:ext cx="807249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«Федеральная программа определяет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единые для Российской Федерации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базовые объем и содержание ДО,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осваиваемые обучающимися в организациях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осуществляющих ОД и планируемые результаты освоения образовательной программы»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планируемые образовательные результаты, заявленные в ФОП ДО,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достижения в каждой ДОО.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85918" y="428604"/>
            <a:ext cx="5688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структуры ФОП ДО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857232"/>
            <a:ext cx="842968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ФОП ДО 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целевом разделе: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записка: цель, задачи, принципы, подходы к формированию Программы;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Программы;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285728"/>
            <a:ext cx="835824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содержательном разделе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Задачи и содержание образования (обучения и воспитания) по образовательным областям: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познавательное развитии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речевое развитии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физическое развитии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Вариативные формы, способы, методы и средства реализации Программы;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Особенности образовательной деятельности разных видов и культурных практик;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Способы и направления поддержки детской инициативы;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с семьями обучающихся;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Направления и задачи коррекционно-развивающей работы. Содержание коррекционно-развивающей работы на уровне ДОУ;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Федеральная рабочая программа воспитания.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285728"/>
            <a:ext cx="850112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организационном разделе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Программы;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предметно-пространственной среды;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Программы, обеспеченность методическими материалами и средствами обучения и воспитания;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литературных, музыкальных, художественных, анимационных произведений для реализации Программы;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условия реализации Программы;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режим и распорядок дня в дошкольных группах;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календарный план воспитательной работы.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72" y="571480"/>
            <a:ext cx="82868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ФОП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 исторических и национально-культурных традиций.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8686" y="404664"/>
            <a:ext cx="2710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Целевой раздел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285729"/>
            <a:ext cx="8286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ФОП (новое):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3" y="785794"/>
            <a:ext cx="871543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Приобщать детей в соответствии с возрастными особенностями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 базовым ценностям российского народа,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Выстраивать, структурировать содержание образовательной деятельности на основе учета возрастных и индивидуальных особенностей развития детей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Создать условия для равного доступа к образованию для всех детей дошкольного возраста с учетом разнообразия образовательных потребностей и индивидуальных возможностей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охрану и укрепление физического и психического здоровья детей, в том числе их эмоционального благополучия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развитие физических, личностных, нравственных качеств и основ патриотизма, интеллектуальных и художественно-творческих способностей ребенка, его инициативности, самостоятельности и ответственности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психолого-педагогическую поддержку семье и повышение компетентности родителей в вопросах воспитания, обучения и развития, охраны и укрепления здоровья детей, обеспечения их безопасности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достижение детьми на этапе завершения ДО уровня развития, необходимого и достаточного для успешного освоения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ими образовательных программ начального общего образования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 России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дошкольного образования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планируемые результаты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освоения образовательной программы.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71600" y="1052736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2023 года вступает в силу новая Федеральная образовательная программа дошкольного образования, проект которого представлен Министерством просвещения в ноябре.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285729"/>
            <a:ext cx="8286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ФОП ДО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85720" y="642918"/>
            <a:ext cx="864399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Ребенок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участник образовательных отношений, который полноценно проживает все этапы детства.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 должны: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выстраивать образовательную деятельность на основе индивидуальных особенностей каждого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обеспечивать сотрудничество родителей и детей, совершеннолетних членов семьи, которые принимают участие в их воспитании;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поддерживать инициативу детей в различных видах 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приобщать их 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нормам, традициям семьи, общества и государства;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познавательные интересы и  познавательные действия в различных видах 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учитывать этнокультурную ситуацию развития детей;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обеспечивать возрастную адекватность дошкольного образования, когда условия, требования, методы соответствуют возрасту и особенностям развития детей;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организовывать сотрудничество ДОО с семьей.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504327"/>
            <a:ext cx="864399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Характеристики возможных достижений ребенка даны детально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 младенческом возрасте –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к одному году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 раннем возрасте –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к трем годам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 дошкольном возрасте: к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четырем годам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пяти годам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шести годам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 концу дошкольного возраста –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на этапе завершения освоения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Неправомерность 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разных возрастных этапах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 моменту завершения ДО;</a:t>
            </a:r>
            <a:b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в младенческом, раннем, дошкольном возрасте (к 4-м, к 5-ти, к 6-ти годам) и к моменту завершения освоения ФОП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представлены, дополнены и конкретизированы,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цели и задач дошкольного образования.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79110" y="260648"/>
            <a:ext cx="538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Планируемые результаты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571480"/>
            <a:ext cx="842968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 ФОП ДО направлена на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 ребенка, его интересов, предпочтений, склонностей, личностных особенностей, способов взаимодействия со взрослыми и сверстниками;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педагогической диагностики, а также особенности ее проведения (основные формы, методы) определяются ФГОС ДО (п.3.2.3 и п. 4.6).</a:t>
            </a:r>
            <a:b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проведения диагностики, способ и форма фиксации результатов определяется ДОО.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ФОП уточнена оптимальная периодичность – дважды в год (стартовая, с учетом адаптационно периода, и заключительная на этапе освоения содержания программы возрастной группой).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Присутствуют уточнения об основном методе (наблюдении), других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малоформализованных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методах и методиках педагогической диагностики, а также об индикаторах оценки наблюдаемых фактов.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психологической диагностики определяется положениями ФГОС ДО (п.3.2.3)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677804" y="340647"/>
            <a:ext cx="4238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Педагогическая диагностика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0298" y="428604"/>
            <a:ext cx="4444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Психологическая диагностика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00034" y="928670"/>
            <a:ext cx="828677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психологической диагностики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– выявить и изучить индивидуально-психологические особенности детей, причины трудностей в освоении образовательной программы.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проводит: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квалифицированные специалисты – педагоги-психологи, психологи.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условия: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ребенок участвует в психологической диагностике только с согласия родителей или законных представителей.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 использовать результаты: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по результатам психологической диагностики специалисты организуют психологическое сопровождение и адресную психологическую помощь детям.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550014"/>
            <a:ext cx="842968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задачи и содержание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с детьми всех возрастных групп по всем образовательным областям.</a:t>
            </a:r>
            <a:b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деятельности в каждой образовательной области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дополнено и расширено,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цели, задач, планируемых результатов.</a:t>
            </a:r>
            <a:b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образовательных областей дополнено задачами воспитания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отражающими направленность на приобщение детей к ценностям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«Родина», «Природа», «Семья», «Человек», «Жизнь», «Милосердие», «Добро», «Дружба», «Сотрудничество», «Труд», «Познание», «Культура», «Красота», «Здоровье».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4.Вариативность форм, способов, методов и средств реализации ФОП ДО.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приоритетности субъектной позиции ребенка в образовательном процессе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332656"/>
            <a:ext cx="404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500042"/>
            <a:ext cx="80010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5.Могут использоваться различные образовательные технологии,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дистанционные образовательные технологии, дистанционное обучение, за исключением тех, которые могут нанести вред здоровью детей.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 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возраст).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методы реализации задач воспитания, методы реализации задач обучения дошкольников.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642918"/>
            <a:ext cx="792961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Представлены варианты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совместной деятельности детей с педагогом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другими детьми, уточнены возможные варианты позиции педагога 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детей.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 особое место и роль игры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деятельности и в развитии детей.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Уточнены возможные формы организации образовательной деятельности по Программе в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половине дня, на прогулке, во второй половине дня.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Развернуто представлена информация о занятии как организационной форме, не означающей обязательную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регламентированность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процесса, и предполагающей выбор педагогом содержания и педагогически обоснованных методов образовательной деятельности.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571480"/>
            <a:ext cx="864399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  <a:p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Выделены способы, направления и условия поддержки детской инициативы на разных возрастных этапах. 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13.Представлено направление взаимодействия педагогического коллектива с семьями воспитанников: цель, задачи, принципы, направления, возможные формы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(расширено).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14.Представлено направление коррекционно-развивающей работы с детьми и/или инклюзивного образования: задачи, содержание, формы организации и др.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(расширено).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 блоком (п. 29) включена Федеральная программа воспитания.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9532" y="332656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дополнены 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традиционных (фронтальные, групповые, индивидуальные занятия).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блоке, посвященном РППС,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уточнено, что ФОП ДО не выдвигает жестких требований к организации РППС,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оставляет за ДОУ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Блок, посвященный материально-техническому обеспечению Программы, обеспеченности методическими материалами и средствами обучения и воспитания,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 обобщенными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ТВ-413-03 от 13.02.2023)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915816" y="418762"/>
            <a:ext cx="364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9532" y="476672"/>
            <a:ext cx="8424936" cy="4532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развернутый примерный перечень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 литературы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каждой возрастной группы детей от 1 года до 7 лет)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музыкальных произведений,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игр, упражнений и т.п.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всех возрастных групп от 2 мес. до 7 лет),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 изобразительного искусства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каждой возрастной группы от 2 до 7 лет)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анимационных произведений, которые рекомендуются для семейного просмотра и могут быть использованы в образовательном процессе ДОУ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(преимущественно отечественные мультипликационные фильмы и сериалы для детей 5-6 и 6-7 лет) 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режим и распорядок дня опирается на действующие СанПиН, даны как четкие требования, обязательные для соблюдения, так и рамочные ориентиры для изменения режима и распорядка дня.</a:t>
            </a:r>
            <a:endParaRPr lang="ru-RU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339752" y="476672"/>
            <a:ext cx="364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55577" y="908720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сентября 2022 года был принят Федеральный закон № 371-ФЗ «О внесении изменений в Федеральный закон «Об образовании в Российской Федерации», 6 октября была создана рабочая группа по разработке Федеральной образовательной программы дошкольного образования (ФОП ДО), а уже 3 ноября,  меньше чем через месяц проект программы стал доступен для общественного обсуждения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78386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блоке «Федеральный календарный план воспитательной работы»  дан перечень основных государственных и народных праздников, памятных дат, и уточнено, что: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является единым для ДОУ;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 вправе наряду с указанными в плане, проводить иные мероприятия, согласно ключевым направлениям воспитания и дополнительного образования детей;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мероприятия плана должны проводиться с учетом особенностей Программы, а также возрастных, физиологических, психоэмоциональных особенностей детей.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043608" y="26064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00364" y="285728"/>
            <a:ext cx="2738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ещё важно: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006938"/>
              </p:ext>
            </p:extLst>
          </p:nvPr>
        </p:nvGraphicFramePr>
        <p:xfrm>
          <a:off x="323528" y="808949"/>
          <a:ext cx="8568952" cy="51884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84476"/>
                <a:gridCol w="4284476"/>
              </a:tblGrid>
              <a:tr h="1437472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ООП ДО должны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быть приведены в соответствие с ФОП ДО </a:t>
                      </a:r>
                      <a:r>
                        <a:rPr lang="ru-RU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01.09.2023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31.08.2023 ДОО  имеют право работать по утвержденным ранее ООП ДО. Крайний срок утверждения ООП ДО на основе ФОП ДО 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31.08.2023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932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программы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завершили своё действие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01.09.2023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ООП ДО должны соответствовать ФОП ДО. Все группы ДОО должны перейти на ООП ДО на основе ФОП ДО с 01.09.2023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9477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ДО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включает в себя программу образования и программу воспитания детей дошкольного возраста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Отдельная Рабочая программа воспитания в ДОО не требуется с 01.09.2023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932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планируемые результаты ООП ДО НЕ ДОЛЖНЫ БЫТЬ НИЖЕ содержания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планируемых результатов ФОП ДО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Обязательная часть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(не менее 60%, должна соответствовать ФОП ДО)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 часть, формируемая участниками образовательных отношений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(не более 40%)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1928802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https://782329.selcdn.ru/leonardo/uploadsForSiteId/30517/content/25f325bc-506f-4a00-802e-1492791d110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571744"/>
            <a:ext cx="3681371" cy="3681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214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55576" y="1772816"/>
            <a:ext cx="62435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рождения до года (младенческий период);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 до 3 лет ( ранний дошкольный период);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3 до7 лет (дошкольный период).</a:t>
            </a:r>
          </a:p>
          <a:p>
            <a:pPr marL="285750" indent="-285750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76672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Документ рассчитан на дошкольное воспитание детей разных возрастных групп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5536" y="548681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единое федеральное образовательное пространство для воспитания и развития дошкольников;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единое ядро содержания дошкольного образования, которое будет приобщать детей к традиционным духовно-нравственным и социальным ценностям, а также воспитывает у них тягу и любовь к истории и культуре своей страны, малой родины и семьи;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и развивать ребёнка с активной гражданской позицией, патриотическими взглядами и ценностями.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3569" y="1052736"/>
            <a:ext cx="78488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нормативно-правовые документы нацеливают нас на внесение изменений в ООП?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24.09.2022 № 371-ФЗ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Федеральный закон «Об образовании в Российской Федерации» и статью 1. Федерального закона «Об обязательных требованиях в Российской Федерации».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51520" y="764704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«Образовательные программы дошкольного образования разрабатываются и утверждаются организацией, осуществляющей образовательную деятельность, в соответствии с федеральным государственным образовательным стандартом дошкольного образования и соответствующей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программой дошкольного образования. Содержание и планируемые результаты разработанных образовательными организациями образовательных программ не должны быть ниже соответствующих содержания и планируемых результатов федеральной программы дошкольного образования»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5536" y="476672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«Федеральная основная общеобразовательная программа -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определяющая единые для Российской Федерации базовые объём и содержание  образования определенного уровня и (или) определенной направленности, планируемые результаты освоения образовательной программы».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«Основные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программы подлежат приведению  в соответствие с федеральными основными общеобразовательными программами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 сентября 2023 года».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517259_31-p-foni-dlya-delovoi-prezentatsii-tema-obrazo-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41423"/>
              </p:ext>
            </p:extLst>
          </p:nvPr>
        </p:nvGraphicFramePr>
        <p:xfrm>
          <a:off x="503548" y="332656"/>
          <a:ext cx="8136903" cy="548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70"/>
                <a:gridCol w="3569813"/>
                <a:gridCol w="3876220"/>
              </a:tblGrid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1.7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ДО является основой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разработки вариативных примерных образовательных программ дошкольного образования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ФГОС ДО является основой для разработки </a:t>
                      </a:r>
                      <a:r>
                        <a:rPr kumimoji="0" lang="ru-RU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федеральной образовательной программы дошкольного образования</a:t>
                      </a:r>
                      <a:endParaRPr lang="ru-RU" sz="1600" u="sng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2.5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разрабатывается и утверждается организацией самостоятельно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соответствии с настоящим Стандартом и с учётом примерных программ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разрабатывается и утверждается организацией самостоятельно в соответствии с настоящим Стандартом и </a:t>
                      </a:r>
                      <a:r>
                        <a:rPr kumimoji="0" lang="ru-RU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ФОП ДО</a:t>
                      </a:r>
                      <a:endParaRPr lang="ru-RU" sz="1600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2.6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ООП ДО должно обеспечивать развитие личности,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(далее-образовательные области)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Содержание ООП ДО должно обеспечивать </a:t>
                      </a:r>
                      <a:r>
                        <a:rPr kumimoji="0" lang="ru-RU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физическое и психическое развитие ребёнка в различных видах деятельности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охватывать следующие структурные единицы, представляющие определенные </a:t>
                      </a:r>
                      <a:r>
                        <a:rPr kumimoji="0" lang="ru-RU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направления обучения и воспитания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(далее-образовательные области)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1436</Words>
  <Application>Microsoft Office PowerPoint</Application>
  <PresentationFormat>Экран (4:3)</PresentationFormat>
  <Paragraphs>160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Calibri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Учетная запись Майкрософт</cp:lastModifiedBy>
  <cp:revision>47</cp:revision>
  <dcterms:created xsi:type="dcterms:W3CDTF">2023-03-26T12:15:31Z</dcterms:created>
  <dcterms:modified xsi:type="dcterms:W3CDTF">2023-05-23T07:17:41Z</dcterms:modified>
</cp:coreProperties>
</file>