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обязательной (инвариантной)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части</a:t>
          </a:r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обязательной (инвариантной)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части</a:t>
          </a: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05151" y="333377"/>
            <a:ext cx="59527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 «Родничок»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53535" y="6165850"/>
            <a:ext cx="2056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Гаврилов-Ям,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965914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76951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700810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70" y="32108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32" y="435495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5923808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069932" y="1192557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1357</Words>
  <Application>Microsoft Office PowerPoint</Application>
  <PresentationFormat>Экран (4:3)</PresentationFormat>
  <Paragraphs>149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 Unicode MS</vt:lpstr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1</cp:lastModifiedBy>
  <cp:revision>10</cp:revision>
  <dcterms:created xsi:type="dcterms:W3CDTF">2023-08-02T09:43:03Z</dcterms:created>
  <dcterms:modified xsi:type="dcterms:W3CDTF">2024-12-17T06:44:25Z</dcterms:modified>
</cp:coreProperties>
</file>