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97" r:id="rId24"/>
    <p:sldId id="285" r:id="rId25"/>
    <p:sldId id="295" r:id="rId26"/>
    <p:sldId id="298" r:id="rId27"/>
    <p:sldId id="296" r:id="rId28"/>
    <p:sldId id="299" r:id="rId29"/>
    <p:sldId id="300" r:id="rId30"/>
    <p:sldId id="291" r:id="rId31"/>
    <p:sldId id="292" r:id="rId32"/>
    <p:sldId id="293" r:id="rId33"/>
    <p:sldId id="294" r:id="rId34"/>
    <p:sldId id="25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346-0E87-4BB0-B3CE-47A70957CA15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5FF-1C3B-4E09-9352-238D336BB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5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346-0E87-4BB0-B3CE-47A70957CA15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5FF-1C3B-4E09-9352-238D336BB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5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346-0E87-4BB0-B3CE-47A70957CA15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5FF-1C3B-4E09-9352-238D336BB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1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346-0E87-4BB0-B3CE-47A70957CA15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5FF-1C3B-4E09-9352-238D336BB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8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346-0E87-4BB0-B3CE-47A70957CA15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5FF-1C3B-4E09-9352-238D336BB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5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346-0E87-4BB0-B3CE-47A70957CA15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5FF-1C3B-4E09-9352-238D336BB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9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346-0E87-4BB0-B3CE-47A70957CA15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5FF-1C3B-4E09-9352-238D336BB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346-0E87-4BB0-B3CE-47A70957CA15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5FF-1C3B-4E09-9352-238D336BB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6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346-0E87-4BB0-B3CE-47A70957CA15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5FF-1C3B-4E09-9352-238D336BB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9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346-0E87-4BB0-B3CE-47A70957CA15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5FF-1C3B-4E09-9352-238D336BB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8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3346-0E87-4BB0-B3CE-47A70957CA15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5FF-1C3B-4E09-9352-238D336BB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6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63346-0E87-4BB0-B3CE-47A70957CA15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8D5FF-1C3B-4E09-9352-238D336BB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2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9249" cy="6835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6925" y="523875"/>
            <a:ext cx="558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BrowalliaUPC" pitchFamily="34" charset="-34"/>
              </a:rPr>
              <a:t>МДОУ «Детский сад № 2 «Родничок»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cs typeface="BrowalliaUPC" pitchFamily="34" charset="-34"/>
              </a:rPr>
              <a:t>Инновационная площадка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cs typeface="BrowalliaUPC" pitchFamily="34" charset="-34"/>
              </a:rPr>
              <a:t> ( 1 – год)</a:t>
            </a:r>
            <a:endParaRPr lang="ru-RU" sz="2400" dirty="0">
              <a:cs typeface="Browallia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9739" y="6319319"/>
            <a:ext cx="213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2021-2024 уч. г.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57250" y="329208"/>
            <a:ext cx="7467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сетевого взаимодействия: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во-первых, сеть — это возможность продвижения продуктов инновационной деятельности на рынок образовательных услуг и, таким образом, получение дополнительного финансирования;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во-вторых, сетевое взаимодействие позволяет усиливать ресурс любого инновационного учреждения за счет ресурсов других учреждений;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в-третьих, сетевое взаимодействие — современная высокоэффективная инновационная технология, которая позволяет образовательным учреждениям динамично развиваться;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в-четвертых, сетевое взаимодействие дает возможность организации взаимодействия и распространения передового опыта на основе ИКТ-технологий, которое имеет большие преимущества перед другими способами, поскольку в данном случае инновационный опыт образовательного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 доступен широкому кругу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пользователей интернет – сети.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2359" cy="68492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199" y="1419225"/>
            <a:ext cx="71532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современного сетевого сообщества</a:t>
            </a:r>
          </a:p>
          <a:p>
            <a:pPr algn="ctr"/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условия для профессионального общения, разработки и эффективного использования методических ресурсов.</a:t>
            </a:r>
          </a:p>
          <a:p>
            <a:pPr algn="just">
              <a:lnSpc>
                <a:spcPct val="150000"/>
              </a:lnSpc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Медиацентр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организационная структура, современное воспитывающее сообщество, которое объединяет людей для работы в интересах развития образования.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" y="419100"/>
            <a:ext cx="7972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третий - анализ готовности педагогов и родителей к новым способам и формам взаимодействия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781" y="1794855"/>
            <a:ext cx="82200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Цели анкетирования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Изучить уровень мотивационного готовности педагогического коллектива к инновационной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определить в педагогическом коллективе уровень барьеров препятствующих введению инноваций;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выявить какими дистанционными формами взаимодействия с детьми, родителями, коллегами,  социумом владеют педагоги.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4899"/>
            <a:ext cx="9132359" cy="6849269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18029" y="557988"/>
            <a:ext cx="84963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Готовность к инновациям включает три основных компонента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Психологический (личностно-мотивационный: необходимые личностные свойства и стремление внедрять новое)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Теоретический (система знаний владения дистанционными формами взаимодействия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Практический (совокупность умений реализации   форм взаимодействия)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1" y="8731"/>
            <a:ext cx="9132359" cy="68492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5275" y="8732"/>
            <a:ext cx="85046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Анкета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«Мотивационная готовность педагогического коллектива к освоению инноваций в рамках реализации темы: «Формирование современного воспитывающего сообщества в ДОУ»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99176" y="1092361"/>
            <a:ext cx="87162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1.Осознание недостаточности достигнутых результатов и желание их улучшить (4 педагога)-36%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2.Высокий уровень профессиональных притязаний, сильная потребность в достижении высоких результатов (0 педагогов)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3.Потребность в контактах с интересными, творческими людьми (7 педагогов)-64%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4.Желание создать хорошую, эффективную школу для детей (4 педагога)-36%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5.Потребность в новизне, обновлении, смене обстановки, преодолении рутины (6 педагогов)-55%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Потребность в лидерстве (1 педагог) -9%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7.Потребность в самовыражении, самосовершенствовании (3 педагога)-27%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8.Ощущение собственной готовности участвовать в инновационных процессах, уверенность в себе (3 педагога) -27%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9.Желание проверить на практике полученные знания о новшествах (5 педагогов)-45%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10.Потребность в риске (0педагогов)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11.Материальные причины: повышение заработной платы, возможность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пройти аттестацию и т. д. (4педагога) -36%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12.Стремление быть замеченным и по достоинству оцененным.  (0 педагогов)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1" y="8731"/>
            <a:ext cx="9132359" cy="6849269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4800" y="609600"/>
            <a:ext cx="8667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"Барьеры, препятствующие освоению инноваций"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2924" y="1144307"/>
            <a:ext cx="842962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1.Слабая информированность в коллективе о возможных инновациях (3  педагога) –27%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Стеснение (1педагог) – 9%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3.Большая учебная нагрузка  (2педагога) -18%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Отсутствие материальных стимулов (2 педагога) -18%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Чувство страха перед отрицательными результатами (1 педагог) -9%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Отсутствие помощи (1 педагог) -9%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Не владеют нужными знаниями (1 педагог)-9%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Технические затруднения (2педагога)-18%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1" y="8731"/>
            <a:ext cx="9132359" cy="6849269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71253"/>
            <a:ext cx="9059932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«Дистанционные формы взаимодействия  педагога с детьми, родителями, коллегами,  социумом условия их использования»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Используют дистанционные формы работы с родителями  (9 педагогов)-81%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Наиболее удобными для использования считают: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в Контакте (1 педагог) -9%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Сайт МДОУ «Детский сад «Родничок» - (8 педагогов) -72%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Мессенджеры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Viber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WhatsApp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(7 педагогов) -63%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Не испытывают  трудности (7педагогов) – 63%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Считают возможным их использование  (11 педагогов)-100%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Считают, что работа с родителями , коллегами, с социальными партнёрами в режиме онлайн будет результативной (7 педагогов) -63%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Считают, что не всегда результативной (4 педагога)-36%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Предложения для улучшения качества дистанционного взаимодействия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вариативность форм и методов, средств дистанционного взаимодействия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наладить определённый порядок в подаче и обмене информацией понятной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улучшение технических возможностей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единого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медиацентра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педагогов, родителей и социальных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партнёров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1963" y="1466850"/>
            <a:ext cx="829627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«Сетевое взаимодействие родителей и детского сада»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выявить уровень сетевого взаимодействия родителей и детского сада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85737" y="240804"/>
            <a:ext cx="8677275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«Дистанционное сотрудничество детского сада и семьи»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Хотят общаться с педагогами дистанционно - 85%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хотят - 11%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дали ответ - 4%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Располагают техническими средствами обучения ребенка - 69%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Не располагают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Не дали ответ - 27%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Наличие 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Нет - 4%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Не дали ответ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Зарегистрированы  в социальных сетях и пользуется 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мессенджерами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71%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Не дали ответ -29%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Поддерживают в настоящий момент связь с воспитателем группы, специалистами  детского сада по вопросам воспитания и обучения ребенка в дистанционном формате - 64%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Не поддерживают -7%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Не дали ответ - 29%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6. Устраивает  дистанционное общение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Не устраивает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Не дали ответ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48%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31"/>
            <a:ext cx="9132359" cy="6849269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47650" y="238124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«Взаимодействия родителей и детского сада  в рамках сетевого сообщества»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799" y="561975"/>
            <a:ext cx="82296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- 42%</a:t>
            </a:r>
            <a:endParaRPr kumimoji="0" lang="ru-RU" sz="7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- 24%</a:t>
            </a:r>
            <a:endParaRPr kumimoji="0" lang="ru-RU" sz="7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- 28%</a:t>
            </a:r>
            <a:endParaRPr kumimoji="0" lang="ru-RU" sz="7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Родственники -28% </a:t>
            </a:r>
            <a:endParaRPr kumimoji="0" lang="ru-RU" sz="7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Дополнительное образование (ДШИ, ДСЮШ, ДДТ) -2%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95275" y="1533525"/>
            <a:ext cx="814387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Мастер-классы, занятия для детей -86%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Мастер-классы для родителей -35%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для родителей-27%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Виртуальные экскурсии-18%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Конкурсы-39%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Другое: интерактивные игры, совместные занятия, живые экскурсии, акции,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челенджи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занятия для родителей и детей, конкурсы, спортивные мероприятия для детей.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33375" y="2905125"/>
            <a:ext cx="77533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Владеют компьютером в совершенстве  - 19%</a:t>
            </a:r>
            <a:endParaRPr kumimoji="0" lang="ru-RU" sz="7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Владею частично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-77%</a:t>
            </a:r>
            <a:endParaRPr kumimoji="0" lang="ru-RU" sz="7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владею - 4%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61950" y="3514725"/>
            <a:ext cx="501246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Пользуются электронной почтой, общаясь с педагогами -35%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Производят  поиск нужной информации в Интернете -80%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Учатся на дистанционных курсах для родителей-1%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Являются активным участником группы для родителей в соц. Сети -34%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Участвуют в Интернет - форумах -4%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Используют  презентации, созданные для  детей, родителей-24%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Создают развивающие презентации самостоятельно – 3%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Консультируюсь с педагогами, мед. работниками по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Skype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- 5%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Разрабатывают материалы для дистанционного обучения детей  -0%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Другое: обучающее видео для детей -1%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Никак не используют- 4%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00050" y="5619750"/>
            <a:ext cx="6972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Да-75%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- 6%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знают -11%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80999" y="6211669"/>
            <a:ext cx="6467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- 29%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-24%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знают- 47%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246603" cy="6934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" y="516048"/>
            <a:ext cx="816650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СЕМИНАР 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СОВРЕМЕННОГО ВОСПИТЫВАЮЩЕГО СООБЩЕСТВА»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1" y="0"/>
            <a:ext cx="9132359" cy="6849269"/>
          </a:xfrm>
          <a:prstGeom prst="rect">
            <a:avLst/>
          </a:prstGeom>
        </p:spPr>
      </p:pic>
      <p:sp>
        <p:nvSpPr>
          <p:cNvPr id="17410" name="AutoShape 2" descr="https://www.n-vartovsk.ru/upload/iblock/354/d5f007fa64f4972b27a8b50a337524b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66775" y="438151"/>
            <a:ext cx="7134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четвёртый – повышение профессионального уровня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6997" y="1156931"/>
            <a:ext cx="4673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Ярославский педагогический колледж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33375" y="1752600"/>
            <a:ext cx="84010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«Организационно – методические подходы к использованию цифрового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методического комплекса в дошкольных образовательных организациях»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«Разработка и реализация цифрового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методического комплекса как средство совершенствования ИКТ – компетенции педагогов дошкольного образования»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Цифровой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учебно-методический комплекс с применением аудиовизуальных технологий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 – классы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«Создание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слайдера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изображений  с применением графических ресурсов»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«Создание цифрового образовательного продукта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форме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слайдер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изображения»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«Создание цифрового образовательного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продукта с использованием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сервиса»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10550" y="6642556"/>
            <a:ext cx="371475" cy="2154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444" y="144854"/>
            <a:ext cx="876375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«Детский сад № 2 «Родничок»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семинары – практикумы</a:t>
            </a:r>
          </a:p>
          <a:p>
            <a:pPr lvl="0"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«Инновационные технологии в ДОО, как условие повышения качества образования современных детей в условиях ФГОС».</a:t>
            </a:r>
          </a:p>
          <a:p>
            <a:pPr marL="228600" indent="-228600"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«Воспитывающее сообщество педагогов как условие качества дошкольного образования»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Медиацентр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дошкольном учреждении»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2.«Эффективное общение и взаимодействие педагогов ДОУ с родителями дошкольников»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«Социальное партнерство в ДОУ»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«Организация сетевого взаимодействия дошкольного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1" y="-24189"/>
            <a:ext cx="9132359" cy="68492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90551" y="314325"/>
            <a:ext cx="8267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«Создание цифрового образовательного продукта в форме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слайдер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изображения»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2021-2022 уч. год\Федеральная площадка 2021-2022 уч. г\Выступление СЛАЙДЕР, 19.05.2022\IMG_7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116" y="1684054"/>
            <a:ext cx="2928098" cy="2159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27" name="Picture 3" descr="D:\2021-2022 уч. год\Федеральная площадка 2021-2022 уч. г\Выступление СЛАЙДЕР, 19.05.2022\IMG_7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2402" y="1703488"/>
            <a:ext cx="2988586" cy="21621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28" name="Picture 4" descr="D:\2021-2022 уч. год\Федеральная площадка 2021-2022 уч. г\Выступление СЛАЙДЕР, 19.05.2022\IMG_75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6997" y="4241800"/>
            <a:ext cx="3047999" cy="20319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8" name="Овал 7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 cstate="print"/>
          <a:srcRect b="24691"/>
          <a:stretch/>
        </p:blipFill>
        <p:spPr>
          <a:xfrm>
            <a:off x="11641" y="-88118"/>
            <a:ext cx="9132359" cy="6946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9563" y="1728800"/>
            <a:ext cx="4810095" cy="48270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9649" y="686192"/>
            <a:ext cx="5725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пятый – создание модели  цифровой образовательной среды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8307" y="3626987"/>
            <a:ext cx="3432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ГАЛАКТИКА</a:t>
            </a:r>
            <a:endParaRPr lang="ru-RU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1" y="0"/>
            <a:ext cx="9132359" cy="6849269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8706" y="365692"/>
            <a:ext cx="865822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t="4638"/>
          <a:stretch/>
        </p:blipFill>
        <p:spPr>
          <a:xfrm>
            <a:off x="932507" y="1742156"/>
            <a:ext cx="7639993" cy="51158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7644" y="436099"/>
            <a:ext cx="6138250" cy="1012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0050" y="176801"/>
            <a:ext cx="848201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создания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медиацентра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«ГАЛАКТИКА»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1.Повышение качества дошкольного образования через доступность и открытость результатов работы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Медиацентра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2.Повышение профессионального уровня педагогов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3.Создание единого образовательного пространства: взрослый – ребенок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36830" y="3148155"/>
            <a:ext cx="802137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медиацентра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«ГАЛАКТИКА»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1.Создание и развитие в МДОУ «Детский сад №2 «Родничок»  информационно - образовательной среды, обеспечивающей повышение качества образования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2.Осуществление проектных разработок, их апробация и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3.Продвижение предъявляемых результатов в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образовательном пространстве сети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177" y="58847"/>
            <a:ext cx="880902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медиацентра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«ГАЛАКТИКА»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Сбор, накопление, обработка, систематизация педагогической информации и доведение ее до пользователя.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Выявление информационных потребностей и удовлетворение запросов педагогов, родителей, социальных партнёров  детского сада в области новых информационных технологий и педагогических инноваций.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Компьютерная каталогизация и обработка информационных средств (книг, видеоматериалов и т.д.)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банка педагогической информации как основы единой информационной сети детского сада.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Организация обучения пользователей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родителей, социальных партнёров,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методике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 и получения информации из различных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носителей.</a:t>
            </a:r>
          </a:p>
        </p:txBody>
      </p:sp>
    </p:spTree>
    <p:extLst>
      <p:ext uri="{BB962C8B-B14F-4D97-AF65-F5344CB8AC3E}">
        <p14:creationId xmlns:p14="http://schemas.microsoft.com/office/powerpoint/2010/main" val="27106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95274" y="-237537"/>
            <a:ext cx="865822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t="4505"/>
          <a:stretch/>
        </p:blipFill>
        <p:spPr>
          <a:xfrm>
            <a:off x="11641" y="2381"/>
            <a:ext cx="9132360" cy="682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401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84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366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0994" y="5134797"/>
            <a:ext cx="1725318" cy="1731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8671" y="0"/>
            <a:ext cx="9158086" cy="6866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481487">
            <a:off x="3271838" y="2138721"/>
            <a:ext cx="1757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«</a:t>
            </a:r>
            <a:r>
              <a:rPr lang="ru-RU" sz="2400" b="1" dirty="0" smtClean="0">
                <a:solidFill>
                  <a:srgbClr val="FFFF00"/>
                </a:solidFill>
              </a:rPr>
              <a:t>Аксиома</a:t>
            </a:r>
            <a:r>
              <a:rPr lang="ru-RU" sz="2000" b="1" dirty="0" smtClean="0">
                <a:solidFill>
                  <a:srgbClr val="FFFF00"/>
                </a:solidFill>
              </a:rPr>
              <a:t>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12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85788" y="1585913"/>
          <a:ext cx="7829550" cy="4579970"/>
        </p:xfrm>
        <a:graphic>
          <a:graphicData uri="http://schemas.openxmlformats.org/drawingml/2006/table">
            <a:tbl>
              <a:tblPr/>
              <a:tblGrid>
                <a:gridCol w="2495325"/>
                <a:gridCol w="3010125"/>
                <a:gridCol w="2324100"/>
              </a:tblGrid>
              <a:tr h="572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Критерии оценки результата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Индикаторы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1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Организовано взаимодействие всех участников образовательного процесса с использованием информационных и коммуникационных технологий</a:t>
                      </a: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количество реализованных продуктов;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-уровень «посещения»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-доля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родителей, вовлеченных во взаимодействие с ДОУ в цифровом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пространстве.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6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Освоены технологические возможности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онлайн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ресурсов для проведения опросов родителей по различной тематике</a:t>
                      </a: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-доля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участия родителей в дистанционных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опросах.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9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компетентности педагогических кадров в области применения информационных и телекоммуникационных технологий</a:t>
                      </a: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-доля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педагогов, реализующих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ИКТ;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-доля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педагогов, транслирующих педагогическому сообществу опыт работы по применению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ИКТ.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6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Оснащение программным обеспечением и презентационным оборудованием, позволяющим обеспечить доступ к цифровой образовательной инфраструктуре и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контенту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-уровень материально технического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обеспечения ДОУ технологическим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оборудованием.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7" marR="23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44303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1499" y="1128713"/>
            <a:ext cx="7986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эффективной деятельности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медиацентра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«ГАЛАКТИКА»</a:t>
            </a:r>
            <a:endParaRPr lang="ru-RU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799" y="285750"/>
            <a:ext cx="7858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 шестой -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индикаторы функционирования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медиацентра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«ГАЛАКТИКА»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3450" y="609600"/>
            <a:ext cx="7829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седьмой - SWOT-анализ по введению инноваций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43275" y="-12359450"/>
          <a:ext cx="5086350" cy="1092634"/>
        </p:xfrm>
        <a:graphic>
          <a:graphicData uri="http://schemas.openxmlformats.org/drawingml/2006/table">
            <a:tbl>
              <a:tblPr/>
              <a:tblGrid>
                <a:gridCol w="2618097"/>
                <a:gridCol w="2468253"/>
              </a:tblGrid>
              <a:tr h="10926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40728"/>
              </p:ext>
            </p:extLst>
          </p:nvPr>
        </p:nvGraphicFramePr>
        <p:xfrm>
          <a:off x="228600" y="1123950"/>
          <a:ext cx="8601075" cy="4206240"/>
        </p:xfrm>
        <a:graphic>
          <a:graphicData uri="http://schemas.openxmlformats.org/drawingml/2006/table">
            <a:tbl>
              <a:tblPr/>
              <a:tblGrid>
                <a:gridCol w="4378762"/>
                <a:gridCol w="4222313"/>
              </a:tblGrid>
              <a:tr h="215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Сильные стороны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благоприятный психологический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микроклимат в коллективе;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педагогические кадры, владеющие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технологиями обеспечения социализации и индивидуализации образовательного процесса, 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-удовлетворённость родителей работой ДОУ;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-связи с организациями социума;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встраивание УМК «Галактика» в систему  основной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общеобразовательной программы дошкольного образования;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соответствие учреждения требованиям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СанПиН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и правилам безопасности.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Слабые стороны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-малоактивная позиция родителей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образовательном процессе,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связанная с дефицитом времени.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отсутствие мотивации педагогов на повышение личной активности в процессе инновационного развития образовательной деятельности и ОО в целом.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Возможности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повышение конкурентоспособности 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результативности ДОУ, обусловленное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улучшением качества образовательного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процесса;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поиск педагогических идей по обновлению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содержания образования;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-формирование профессиональной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компетенции, необходимой для создания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условий развития детей в соответствии с современными вызовами педагогическому сообществу.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Риски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сопротивления некоторых педагогов нововведениям;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личностные особенности отдельных участников образовательного процесса (родители, дети), препятствующие достижению оптимально результата.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увеличение временных затрат на самообразовательную деятельность педагогов;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-широкий спектр деятельности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для педагогов может снизить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качество предъявляемых образовательных услуг.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214" marR="27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95300" y="1685925"/>
            <a:ext cx="8486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восьмой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Мастер – класс 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«Создание цифрового образовательного продукта в форме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слайдер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изображения»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8175" y="1661636"/>
            <a:ext cx="8210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«Люди вместе могут совершить то, чего не в силах сделать в одиночку; единение умов и рук, сосредоточение их сил может стать почти всемогущим . . .»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32215" y="3320534"/>
            <a:ext cx="1681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Уибстер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03827" y="1515546"/>
            <a:ext cx="6337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Татьяна Валентиновна\Desktop\Деловая игра\08bundar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2636838"/>
            <a:ext cx="44640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83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1" y="0"/>
            <a:ext cx="9132359" cy="68492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2500" y="428626"/>
            <a:ext cx="7067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первый - программа инновационной деятельности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14350" y="1267777"/>
            <a:ext cx="81152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исследования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создать матрицу современного сетевого воспитывающего сообщества МДОУ «Детский сад № 2 «Родничок», как образец эффективного взаимодействия всех участников воспитательного процесса.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95300" y="2543175"/>
            <a:ext cx="81343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современные механизмы, способы и формы взаимодействия всех участников воспитательного процесса.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сетевое взаимодействие – как наиболее перспективная форма взаимодействие всех участников воспитательного процесса.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 исследования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матрицы современного сетевого сообщества выведет коммуникацию всех участников воспитательного процесса на новый качественный уровень.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981528" y="5217657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4331" y="5097720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71500" y="-659637"/>
            <a:ext cx="806767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исследования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Повышение профессиональной компетентности педагогов в вопросах современных, эффективных способов взаимодействия.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Разработать теоретико-методологического обоснование моделирования матрицы современного воспитывающего сообщества. Разработка структуры сетевого взаимодействия.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Модернизация РППС сетевого взаимодействия.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Освоение новых способов, форм взаимодействия.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Создание банка инновационных материалов по итогам реализации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инновационной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" y="489466"/>
            <a:ext cx="83534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 второй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изучили нормативную базу и методическую литературу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Нормативной основой для сетевого взаимодействия является закон об «Об образовании в Российской Федерации» № 273 от 29.12.2012.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15 Закона раскрывает понятие «Сетевые формы реализации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образовательных программ».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850" y="-161984"/>
            <a:ext cx="844867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Методическая литература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1.Булавкина, Е.Л. Модель сетевого взаимодействия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разноуровневых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образовательных системах [Текст] /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Е.Л.Булавкина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// Инновации в науке: сб. ст. по матер. LVI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науч.-практ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№ 4(53). Часть I. – Новосибирск: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СибАК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2016. – С. 149-158.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Василевская, Е.В. Взаимодействие в условиях сетевой организации муниципальной методической службы: Сборник научно-методических материалов / Е.В.Василевская // Под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Э.М. Никитин, Л.И.Филатова – АПК и ППРО, 2005. – 152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3.Жданко, Т.А. Организация сетевого взаимодействия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разноуровневых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образовательных систем на основе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подхода [Текст] /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Т.А.Жданко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// Вестник Иркутского государственного лингвистического университета. – 2013. № 3 (24). С. 230–234.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Живокоренцева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Т.В. Проектирование содержания образования в сетевом взаимодействии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разноуровневых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образовательных систем как фактор достижения нового качества образовательных результатов / Т.В.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Живокоренцева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// Вестник Иркутского государственного лингвистического университета. – 2013. № 3 (24). С. 235–238.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Конаржевский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Ю.А. Менеджмент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внутришкольное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управление / Ю.А.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Конаржевский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М.: Педагогический поиск, 2000. – 222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7.Кулешова, И.В. Воспитательное пространство: научный миф или педагогическая реальность / И.В. Кулешова //Старший воспитатель - 2002. № 2. С. 22–26.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Методические рекомендации для региональных органов управления образованием по организации сетевого взаимодействия инновационных общеобразовательных учреждений / А.И.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Адамский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Режим доступа: http://sibac.info/conf/pedagog/xxi/29729 свободный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экрана.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Пожидаев, Р.Г. Развитие сетевых организаций: модели и теория  / Р.Г. Пожидаев // Вестник: экономика и управление – 2011. № 1.С. 286–291.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Приказ Министерства образования и науки Российской Федерации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России) от 17 октября 2013 г. N 1155 г. Москва "Об утверждении федерального государственного образовательного стандарта дошкольного образования" [Электронный ресурс] / Российская газета - Федеральный выпуск №6241 (265) ) – Режим доступа: https://rg.ru/2013/11/25/doshk-standart-dok.html свободный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экрана.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11.Федеральный закон Российской Федерации от 29 декабря 2012 г. N 273-ФЗ «Об образовании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Российской Федерации» [Электронный ресурс] /Российская газета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выпуск №5976 (303)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Режим доступа: https://rg.ru/2012/12/30/obrazovanie-dok.html свободный –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 экрана.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0994" y="5160378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33426" y="-740985"/>
            <a:ext cx="763905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мнению Сергея Ивановича Ожегова: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СООБЩЕСТВО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объединение людей, народов, государств, имеющих общие интересы, цели».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способ организации совместной деятельности, которая осуществляется на основании  общения в условиях открытости обеих сторон, когда не ущемляется ничья свобода.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" y="2380"/>
            <a:ext cx="9132359" cy="6849269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38174" y="745124"/>
            <a:ext cx="7467601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же такое сетевое взаимодействие?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общение на равных.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озможность действовать совместно, решая общие задачи, обогащая друг друга накопленным  опытом при сохранении своих интересов и автономности.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90994" y="5257800"/>
            <a:ext cx="1567206" cy="1536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7182" y="5095535"/>
            <a:ext cx="1725318" cy="173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</TotalTime>
  <Words>2530</Words>
  <Application>Microsoft Office PowerPoint</Application>
  <PresentationFormat>Экран (4:3)</PresentationFormat>
  <Paragraphs>284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BrowalliaUPC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Учетная запись Майкрософт</cp:lastModifiedBy>
  <cp:revision>71</cp:revision>
  <dcterms:created xsi:type="dcterms:W3CDTF">2022-06-10T08:03:54Z</dcterms:created>
  <dcterms:modified xsi:type="dcterms:W3CDTF">2022-06-17T05:31:45Z</dcterms:modified>
</cp:coreProperties>
</file>