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00DCFA"/>
    <a:srgbClr val="33CC33"/>
    <a:srgbClr val="FF9900"/>
    <a:srgbClr val="FFFF00"/>
    <a:srgbClr val="0000FF"/>
    <a:srgbClr val="FF3300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13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9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7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2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6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0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7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D6E5-2C68-4C8F-81DA-06F9FE1C7CC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BEA4-601C-4A60-AC70-8AE68E02F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png"/><Relationship Id="rId3" Type="http://schemas.microsoft.com/office/2007/relationships/media" Target="../media/media1.m4a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1.m4a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2.m4a"/><Relationship Id="rId11" Type="http://schemas.openxmlformats.org/officeDocument/2006/relationships/image" Target="../media/image6.png"/><Relationship Id="rId5" Type="http://schemas.microsoft.com/office/2007/relationships/media" Target="../media/media2.m4a"/><Relationship Id="rId1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audio" Target="../media/media1.m4a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3.m4a"/><Relationship Id="rId11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audio" Target="../media/media1.m4a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4.m4a"/><Relationship Id="rId11" Type="http://schemas.openxmlformats.org/officeDocument/2006/relationships/image" Target="../media/image6.png"/><Relationship Id="rId5" Type="http://schemas.microsoft.com/office/2007/relationships/media" Target="../media/media4.m4a"/><Relationship Id="rId1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audio" Target="../media/media1.m4a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slide" Target="slide3.xml"/><Relationship Id="rId26" Type="http://schemas.openxmlformats.org/officeDocument/2006/relationships/slide" Target="slide9.xml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4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slide" Target="slide8.xml"/><Relationship Id="rId22" Type="http://schemas.openxmlformats.org/officeDocument/2006/relationships/slide" Target="slide7.xml"/><Relationship Id="rId27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slide" Target="slide3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4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slide" Target="slide8.xml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slide" Target="slide3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4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slide" Target="slide8.xml"/><Relationship Id="rId22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slide" Target="slide3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4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slide" Target="slide8.xml"/><Relationship Id="rId22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slide" Target="slide3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4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slide" Target="slide8.xml"/><Relationship Id="rId22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slide" Target="slide3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4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slide" Target="slide8.xml"/><Relationship Id="rId22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slide" Target="slide3.xml"/><Relationship Id="rId26" Type="http://schemas.openxmlformats.org/officeDocument/2006/relationships/image" Target="../media/image9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8.jpeg"/><Relationship Id="rId2" Type="http://schemas.openxmlformats.org/officeDocument/2006/relationships/audio" Target="../media/media1.m4a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" Target="slide4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slide" Target="slide8.xml"/><Relationship Id="rId22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538" y="1713002"/>
            <a:ext cx="8424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Музыкальная игра</a:t>
            </a:r>
            <a:r>
              <a:rPr lang="ru-RU" sz="4000" b="1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ru-RU" sz="40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для детей 3-7 лет:</a:t>
            </a:r>
            <a:endParaRPr lang="ru-RU" sz="4000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8" y="4509120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defRPr/>
            </a:pPr>
            <a:r>
              <a:rPr lang="ru-RU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Автор:</a:t>
            </a:r>
          </a:p>
          <a:p>
            <a:pPr lvl="0" algn="r">
              <a:defRPr/>
            </a:pPr>
            <a:r>
              <a:rPr lang="ru-RU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музыкальный руководитель </a:t>
            </a:r>
            <a:r>
              <a:rPr lang="ru-RU" sz="2000" b="1" dirty="0" err="1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Войнова</a:t>
            </a:r>
            <a:r>
              <a:rPr lang="ru-RU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 С. А., </a:t>
            </a:r>
          </a:p>
          <a:p>
            <a:pPr lvl="0" algn="r">
              <a:defRPr/>
            </a:pPr>
            <a:r>
              <a:rPr lang="ru-RU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МДОУ «Детский сад № 2 «Родничок»</a:t>
            </a:r>
          </a:p>
          <a:p>
            <a:pPr lvl="0" algn="ctr">
              <a:defRPr/>
            </a:pPr>
            <a:endParaRPr lang="ru-RU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cs typeface="Arial" charset="0"/>
            </a:endParaRPr>
          </a:p>
          <a:p>
            <a:pPr lvl="0" algn="ctr">
              <a:defRPr/>
            </a:pPr>
            <a:r>
              <a:rPr lang="ru-RU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г. Гаврилов-Ям</a:t>
            </a:r>
          </a:p>
          <a:p>
            <a:pPr lvl="0" algn="ctr">
              <a:defRPr/>
            </a:pPr>
            <a:r>
              <a:rPr lang="ru-RU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апрель </a:t>
            </a:r>
            <a:r>
              <a:rPr lang="ru-RU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cs typeface="Arial" charset="0"/>
              </a:rPr>
              <a:t>2022</a:t>
            </a:r>
            <a:endParaRPr lang="ru-RU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027" name="Picture 3" descr="D:\РМО музыкальгных руководителей\Ноты на прозрачном фоне и картинки\lineechka_60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3533" y="332656"/>
            <a:ext cx="60769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420888"/>
            <a:ext cx="828092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«Какой музыкальный инструмент звучит?»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3" y="4300801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65992" y="2401647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240164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326098" y="302508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Деревянные ложк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3" y="4300801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65992" y="2401647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240164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326098" y="302508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Деревянные ложк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  <p:pic>
        <p:nvPicPr>
          <p:cNvPr id="2" name="Бубе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rgbClr val="FF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3" y="4300801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65992" y="2401647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240164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326098" y="302508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Деревянные ложк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  <p:pic>
        <p:nvPicPr>
          <p:cNvPr id="2" name="Бубе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  <p:pic>
        <p:nvPicPr>
          <p:cNvPr id="3" name="Металлофон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4008" y="106971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3" y="4300801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65992" y="2401647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240164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326098" y="302508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Деревянные ложк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  <p:pic>
        <p:nvPicPr>
          <p:cNvPr id="2" name="Бубе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  <p:pic>
        <p:nvPicPr>
          <p:cNvPr id="3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rgbClr val="33CC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87314" y="10527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3" y="4300801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65992" y="2401647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240164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326098" y="302508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Деревянные ложк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  <p:pic>
        <p:nvPicPr>
          <p:cNvPr id="2" name="Бубе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  <p:pic>
        <p:nvPicPr>
          <p:cNvPr id="3" name="Колокольчик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4008" y="10527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3" y="4300801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513591" y="2715125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72" y="2715125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3" y="453157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136911" y="358632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61488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Пример 1 Полька Трик-трак И. Штрау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1960" y="141277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25" y="4293096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513591" y="2715125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72" y="2715125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3" y="453157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136911" y="358632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61488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Пример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3928" y="1196752"/>
            <a:ext cx="882869" cy="8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0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25" y="4293096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513591" y="2715125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72" y="2715125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3" y="453157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136911" y="358632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Оркест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2788" y="1340768"/>
            <a:ext cx="877149" cy="877149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61488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9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492896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9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zvuk-aplodismentov-korotkiy-5-sek-339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1218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3" y="4725144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>
            <a:hlinkHover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8557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Hover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755576" y="3009341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>
            <a:hlinkHover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7" y="295083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>
            <a:hlinkHover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8" y="4161089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Hover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635896" y="2818262"/>
            <a:ext cx="1274452" cy="1629024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26" action="ppaction://hlinksldjump" highlightClick="1"/>
          </p:cNvPr>
          <p:cNvSpPr/>
          <p:nvPr/>
        </p:nvSpPr>
        <p:spPr>
          <a:xfrm>
            <a:off x="8269964" y="33265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Бубен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687767" y="5977438"/>
            <a:ext cx="609600" cy="609600"/>
          </a:xfrm>
          <a:prstGeom prst="rect">
            <a:avLst/>
          </a:prstGeom>
        </p:spPr>
      </p:pic>
      <p:pic>
        <p:nvPicPr>
          <p:cNvPr id="16" name="Металлофо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151143" y="5984248"/>
            <a:ext cx="609600" cy="609600"/>
          </a:xfrm>
          <a:prstGeom prst="rect">
            <a:avLst/>
          </a:prstGeom>
        </p:spPr>
      </p:pic>
      <p:pic>
        <p:nvPicPr>
          <p:cNvPr id="17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06760" y="2793553"/>
            <a:ext cx="609600" cy="609600"/>
          </a:xfrm>
          <a:prstGeom prst="rect">
            <a:avLst/>
          </a:prstGeom>
        </p:spPr>
      </p:pic>
      <p:pic>
        <p:nvPicPr>
          <p:cNvPr id="18" name="Колокольчи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228184" y="3009341"/>
            <a:ext cx="609600" cy="609600"/>
          </a:xfrm>
          <a:prstGeom prst="rect">
            <a:avLst/>
          </a:prstGeom>
        </p:spPr>
      </p:pic>
      <p:pic>
        <p:nvPicPr>
          <p:cNvPr id="19" name="Треугольник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411760" y="5984248"/>
            <a:ext cx="609600" cy="609600"/>
          </a:xfrm>
          <a:prstGeom prst="rect">
            <a:avLst/>
          </a:prstGeom>
        </p:spPr>
      </p:pic>
      <p:pic>
        <p:nvPicPr>
          <p:cNvPr id="20" name="Деревянные ложк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851904" y="2786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3" y="4725144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>
            <a:hlinkHover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8557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Hover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755576" y="3009341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>
            <a:hlinkHover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7" y="295083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>
            <a:hlinkHover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8" y="4161089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Hover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635896" y="2818262"/>
            <a:ext cx="1274452" cy="1629024"/>
          </a:xfrm>
          <a:prstGeom prst="rect">
            <a:avLst/>
          </a:prstGeom>
        </p:spPr>
      </p:pic>
      <p:pic>
        <p:nvPicPr>
          <p:cNvPr id="15" name="Бубен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87767" y="5977438"/>
            <a:ext cx="609600" cy="609600"/>
          </a:xfrm>
          <a:prstGeom prst="rect">
            <a:avLst/>
          </a:prstGeom>
        </p:spPr>
      </p:pic>
      <p:pic>
        <p:nvPicPr>
          <p:cNvPr id="16" name="Металлофо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51143" y="5984248"/>
            <a:ext cx="609600" cy="609600"/>
          </a:xfrm>
          <a:prstGeom prst="rect">
            <a:avLst/>
          </a:prstGeom>
        </p:spPr>
      </p:pic>
      <p:pic>
        <p:nvPicPr>
          <p:cNvPr id="17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6760" y="2793553"/>
            <a:ext cx="609600" cy="609600"/>
          </a:xfrm>
          <a:prstGeom prst="rect">
            <a:avLst/>
          </a:prstGeom>
        </p:spPr>
      </p:pic>
      <p:pic>
        <p:nvPicPr>
          <p:cNvPr id="18" name="Колокольчи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28184" y="3009341"/>
            <a:ext cx="609600" cy="609600"/>
          </a:xfrm>
          <a:prstGeom prst="rect">
            <a:avLst/>
          </a:prstGeom>
        </p:spPr>
      </p:pic>
      <p:pic>
        <p:nvPicPr>
          <p:cNvPr id="19" name="Треугольник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89623" y="5977438"/>
            <a:ext cx="609600" cy="609600"/>
          </a:xfrm>
          <a:prstGeom prst="rect">
            <a:avLst/>
          </a:prstGeom>
        </p:spPr>
      </p:pic>
      <p:pic>
        <p:nvPicPr>
          <p:cNvPr id="20" name="Деревянные ложк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51904" y="2786144"/>
            <a:ext cx="609600" cy="609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84920" y="3601129"/>
            <a:ext cx="2131640" cy="55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Маракасы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5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3" y="4725144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>
            <a:hlinkHover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8557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Hover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755576" y="3009341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>
            <a:hlinkHover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7" y="295083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>
            <a:hlinkHover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8" y="4161089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Hover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635896" y="2818262"/>
            <a:ext cx="1274452" cy="1629024"/>
          </a:xfrm>
          <a:prstGeom prst="rect">
            <a:avLst/>
          </a:prstGeom>
        </p:spPr>
      </p:pic>
      <p:pic>
        <p:nvPicPr>
          <p:cNvPr id="15" name="Бубен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87767" y="5977438"/>
            <a:ext cx="609600" cy="609600"/>
          </a:xfrm>
          <a:prstGeom prst="rect">
            <a:avLst/>
          </a:prstGeom>
        </p:spPr>
      </p:pic>
      <p:pic>
        <p:nvPicPr>
          <p:cNvPr id="16" name="Металлофо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51143" y="5984248"/>
            <a:ext cx="609600" cy="609600"/>
          </a:xfrm>
          <a:prstGeom prst="rect">
            <a:avLst/>
          </a:prstGeom>
        </p:spPr>
      </p:pic>
      <p:pic>
        <p:nvPicPr>
          <p:cNvPr id="17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6760" y="2793553"/>
            <a:ext cx="609600" cy="609600"/>
          </a:xfrm>
          <a:prstGeom prst="rect">
            <a:avLst/>
          </a:prstGeom>
        </p:spPr>
      </p:pic>
      <p:pic>
        <p:nvPicPr>
          <p:cNvPr id="18" name="Колокольчи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28184" y="3009341"/>
            <a:ext cx="609600" cy="609600"/>
          </a:xfrm>
          <a:prstGeom prst="rect">
            <a:avLst/>
          </a:prstGeom>
        </p:spPr>
      </p:pic>
      <p:pic>
        <p:nvPicPr>
          <p:cNvPr id="19" name="Треугольник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11760" y="5984248"/>
            <a:ext cx="609600" cy="609600"/>
          </a:xfrm>
          <a:prstGeom prst="rect">
            <a:avLst/>
          </a:prstGeom>
        </p:spPr>
      </p:pic>
      <p:pic>
        <p:nvPicPr>
          <p:cNvPr id="20" name="Деревянные ложк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51904" y="2786144"/>
            <a:ext cx="609600" cy="609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84540" y="3574270"/>
            <a:ext cx="2664296" cy="55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Деревянные ложки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9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3" y="4725144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>
            <a:hlinkHover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8557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Hover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755576" y="3009341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>
            <a:hlinkHover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7" y="295083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>
            <a:hlinkHover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8" y="4161089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Hover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635896" y="2818262"/>
            <a:ext cx="1274452" cy="1629024"/>
          </a:xfrm>
          <a:prstGeom prst="rect">
            <a:avLst/>
          </a:prstGeom>
        </p:spPr>
      </p:pic>
      <p:pic>
        <p:nvPicPr>
          <p:cNvPr id="15" name="Бубен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87767" y="5977438"/>
            <a:ext cx="609600" cy="609600"/>
          </a:xfrm>
          <a:prstGeom prst="rect">
            <a:avLst/>
          </a:prstGeom>
        </p:spPr>
      </p:pic>
      <p:pic>
        <p:nvPicPr>
          <p:cNvPr id="16" name="Металлофо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51143" y="5984248"/>
            <a:ext cx="609600" cy="609600"/>
          </a:xfrm>
          <a:prstGeom prst="rect">
            <a:avLst/>
          </a:prstGeom>
        </p:spPr>
      </p:pic>
      <p:pic>
        <p:nvPicPr>
          <p:cNvPr id="17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6760" y="2793553"/>
            <a:ext cx="609600" cy="609600"/>
          </a:xfrm>
          <a:prstGeom prst="rect">
            <a:avLst/>
          </a:prstGeom>
        </p:spPr>
      </p:pic>
      <p:pic>
        <p:nvPicPr>
          <p:cNvPr id="18" name="Колокольчи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28184" y="3009341"/>
            <a:ext cx="609600" cy="609600"/>
          </a:xfrm>
          <a:prstGeom prst="rect">
            <a:avLst/>
          </a:prstGeom>
        </p:spPr>
      </p:pic>
      <p:pic>
        <p:nvPicPr>
          <p:cNvPr id="19" name="Треугольник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11760" y="5984248"/>
            <a:ext cx="609600" cy="609600"/>
          </a:xfrm>
          <a:prstGeom prst="rect">
            <a:avLst/>
          </a:prstGeom>
        </p:spPr>
      </p:pic>
      <p:pic>
        <p:nvPicPr>
          <p:cNvPr id="20" name="Деревянные ложк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51904" y="2786144"/>
            <a:ext cx="609600" cy="609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332465" y="3655500"/>
            <a:ext cx="2664296" cy="55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Колокольчик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1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3" y="4725144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>
            <a:hlinkHover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8557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Hover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755576" y="3009341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>
            <a:hlinkHover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7" y="295083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>
            <a:hlinkHover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8" y="4161089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Hover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635896" y="2818262"/>
            <a:ext cx="1274452" cy="1629024"/>
          </a:xfrm>
          <a:prstGeom prst="rect">
            <a:avLst/>
          </a:prstGeom>
        </p:spPr>
      </p:pic>
      <p:pic>
        <p:nvPicPr>
          <p:cNvPr id="15" name="Бубен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87767" y="5977438"/>
            <a:ext cx="609600" cy="609600"/>
          </a:xfrm>
          <a:prstGeom prst="rect">
            <a:avLst/>
          </a:prstGeom>
        </p:spPr>
      </p:pic>
      <p:pic>
        <p:nvPicPr>
          <p:cNvPr id="16" name="Металлофо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51143" y="5984248"/>
            <a:ext cx="609600" cy="609600"/>
          </a:xfrm>
          <a:prstGeom prst="rect">
            <a:avLst/>
          </a:prstGeom>
        </p:spPr>
      </p:pic>
      <p:pic>
        <p:nvPicPr>
          <p:cNvPr id="17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6760" y="2793553"/>
            <a:ext cx="609600" cy="609600"/>
          </a:xfrm>
          <a:prstGeom prst="rect">
            <a:avLst/>
          </a:prstGeom>
        </p:spPr>
      </p:pic>
      <p:pic>
        <p:nvPicPr>
          <p:cNvPr id="18" name="Колокольчи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28184" y="3009341"/>
            <a:ext cx="609600" cy="609600"/>
          </a:xfrm>
          <a:prstGeom prst="rect">
            <a:avLst/>
          </a:prstGeom>
        </p:spPr>
      </p:pic>
      <p:pic>
        <p:nvPicPr>
          <p:cNvPr id="19" name="Треугольник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11760" y="5984248"/>
            <a:ext cx="609600" cy="609600"/>
          </a:xfrm>
          <a:prstGeom prst="rect">
            <a:avLst/>
          </a:prstGeom>
        </p:spPr>
      </p:pic>
      <p:pic>
        <p:nvPicPr>
          <p:cNvPr id="20" name="Деревянные ложк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51904" y="2786144"/>
            <a:ext cx="609600" cy="609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09651" y="5080648"/>
            <a:ext cx="2613818" cy="55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Треугольник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3" y="4725144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>
            <a:hlinkHover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8557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Hover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755576" y="3009341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>
            <a:hlinkHover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7" y="295083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>
            <a:hlinkHover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8" y="4161089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Hover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635896" y="2818262"/>
            <a:ext cx="1274452" cy="1629024"/>
          </a:xfrm>
          <a:prstGeom prst="rect">
            <a:avLst/>
          </a:prstGeom>
        </p:spPr>
      </p:pic>
      <p:pic>
        <p:nvPicPr>
          <p:cNvPr id="15" name="Бубен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87767" y="5977438"/>
            <a:ext cx="609600" cy="609600"/>
          </a:xfrm>
          <a:prstGeom prst="rect">
            <a:avLst/>
          </a:prstGeom>
        </p:spPr>
      </p:pic>
      <p:pic>
        <p:nvPicPr>
          <p:cNvPr id="16" name="Металлофо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51143" y="5984248"/>
            <a:ext cx="609600" cy="609600"/>
          </a:xfrm>
          <a:prstGeom prst="rect">
            <a:avLst/>
          </a:prstGeom>
        </p:spPr>
      </p:pic>
      <p:pic>
        <p:nvPicPr>
          <p:cNvPr id="17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6760" y="2793553"/>
            <a:ext cx="609600" cy="609600"/>
          </a:xfrm>
          <a:prstGeom prst="rect">
            <a:avLst/>
          </a:prstGeom>
        </p:spPr>
      </p:pic>
      <p:pic>
        <p:nvPicPr>
          <p:cNvPr id="18" name="Колокольчи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28184" y="3009341"/>
            <a:ext cx="609600" cy="609600"/>
          </a:xfrm>
          <a:prstGeom prst="rect">
            <a:avLst/>
          </a:prstGeom>
        </p:spPr>
      </p:pic>
      <p:pic>
        <p:nvPicPr>
          <p:cNvPr id="19" name="Треугольник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11760" y="5984248"/>
            <a:ext cx="609600" cy="609600"/>
          </a:xfrm>
          <a:prstGeom prst="rect">
            <a:avLst/>
          </a:prstGeom>
        </p:spPr>
      </p:pic>
      <p:pic>
        <p:nvPicPr>
          <p:cNvPr id="20" name="Деревянные ложк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51904" y="2786144"/>
            <a:ext cx="609600" cy="609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154433" y="4819424"/>
            <a:ext cx="2555214" cy="55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Металлофон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2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3" y="4725144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>
            <a:hlinkHover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28557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Hover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755576" y="3009341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>
            <a:hlinkHover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7" y="295083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>
            <a:hlinkHover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8" y="4161089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Hover r:id="rId24" action="ppaction://hlinksldjump"/>
          </p:cNvPr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635896" y="2818262"/>
            <a:ext cx="1274452" cy="1629024"/>
          </a:xfrm>
          <a:prstGeom prst="rect">
            <a:avLst/>
          </a:prstGeom>
        </p:spPr>
      </p:pic>
      <p:pic>
        <p:nvPicPr>
          <p:cNvPr id="15" name="Бубен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87767" y="5977438"/>
            <a:ext cx="609600" cy="609600"/>
          </a:xfrm>
          <a:prstGeom prst="rect">
            <a:avLst/>
          </a:prstGeom>
        </p:spPr>
      </p:pic>
      <p:pic>
        <p:nvPicPr>
          <p:cNvPr id="16" name="Металлофон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51143" y="5984248"/>
            <a:ext cx="609600" cy="609600"/>
          </a:xfrm>
          <a:prstGeom prst="rect">
            <a:avLst/>
          </a:prstGeom>
        </p:spPr>
      </p:pic>
      <p:pic>
        <p:nvPicPr>
          <p:cNvPr id="17" name="Маракасы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6760" y="2793553"/>
            <a:ext cx="609600" cy="609600"/>
          </a:xfrm>
          <a:prstGeom prst="rect">
            <a:avLst/>
          </a:prstGeom>
        </p:spPr>
      </p:pic>
      <p:pic>
        <p:nvPicPr>
          <p:cNvPr id="18" name="Колокольчик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28184" y="3009341"/>
            <a:ext cx="609600" cy="609600"/>
          </a:xfrm>
          <a:prstGeom prst="rect">
            <a:avLst/>
          </a:prstGeom>
        </p:spPr>
      </p:pic>
      <p:pic>
        <p:nvPicPr>
          <p:cNvPr id="19" name="Треугольник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11760" y="5984248"/>
            <a:ext cx="609600" cy="609600"/>
          </a:xfrm>
          <a:prstGeom prst="rect">
            <a:avLst/>
          </a:prstGeom>
        </p:spPr>
      </p:pic>
      <p:pic>
        <p:nvPicPr>
          <p:cNvPr id="20" name="Деревянные ложк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51904" y="2786144"/>
            <a:ext cx="609600" cy="609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407565" y="4783491"/>
            <a:ext cx="1377906" cy="55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Бубен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4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max.com/png/full/70-702281_tambourine-clip-art-tambourine-clipart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3" y="4300801"/>
            <a:ext cx="1341921" cy="11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nclipart.com/picdir/big/404-4044026_triangle-instrument-songs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1533810" cy="1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465992" y="2401647"/>
            <a:ext cx="1476889" cy="1526957"/>
          </a:xfrm>
          <a:prstGeom prst="rect">
            <a:avLst/>
          </a:prstGeom>
        </p:spPr>
      </p:pic>
      <p:pic>
        <p:nvPicPr>
          <p:cNvPr id="2054" name="Picture 6" descr="http://pngimg.com/uploads/bell/bell_PNG534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2401647"/>
            <a:ext cx="811596" cy="12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Наураша\Занятие 8 - ЗВУК\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982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7238" r="28571"/>
          <a:stretch/>
        </p:blipFill>
        <p:spPr>
          <a:xfrm>
            <a:off x="3326098" y="3025080"/>
            <a:ext cx="1274452" cy="1629024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10" action="ppaction://hlinksldjump" highlightClick="1"/>
          </p:cNvPr>
          <p:cNvSpPr/>
          <p:nvPr/>
        </p:nvSpPr>
        <p:spPr>
          <a:xfrm>
            <a:off x="307588" y="6151576"/>
            <a:ext cx="360000" cy="360000"/>
          </a:xfrm>
          <a:prstGeom prst="actionButtonBackPrevious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Треугольни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rgbClr val="00DC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44" y="1788009"/>
            <a:ext cx="900000" cy="90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61488" y="6151576"/>
            <a:ext cx="360000" cy="360000"/>
          </a:xfrm>
          <a:prstGeom prst="actionButtonForwardNext">
            <a:avLst/>
          </a:prstGeom>
          <a:solidFill>
            <a:srgbClr val="33CC3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45</Words>
  <Application>Microsoft Office PowerPoint</Application>
  <PresentationFormat>Экран (4:3)</PresentationFormat>
  <Paragraphs>15</Paragraphs>
  <Slides>18</Slides>
  <Notes>0</Notes>
  <HiddenSlides>0</HiddenSlides>
  <MMClips>59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Войнова</dc:creator>
  <cp:lastModifiedBy>HUAWEI</cp:lastModifiedBy>
  <cp:revision>43</cp:revision>
  <dcterms:created xsi:type="dcterms:W3CDTF">2020-04-21T04:43:16Z</dcterms:created>
  <dcterms:modified xsi:type="dcterms:W3CDTF">2024-11-26T01:43:58Z</dcterms:modified>
</cp:coreProperties>
</file>